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77" r:id="rId4"/>
    <p:sldId id="285" r:id="rId5"/>
    <p:sldId id="286" r:id="rId6"/>
    <p:sldId id="279" r:id="rId7"/>
    <p:sldId id="284" r:id="rId8"/>
    <p:sldId id="283" r:id="rId9"/>
    <p:sldId id="287" r:id="rId10"/>
    <p:sldId id="292" r:id="rId11"/>
    <p:sldId id="293" r:id="rId12"/>
    <p:sldId id="288" r:id="rId13"/>
    <p:sldId id="289" r:id="rId14"/>
    <p:sldId id="294" r:id="rId15"/>
    <p:sldId id="291" r:id="rId16"/>
    <p:sldId id="29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17" userDrawn="1">
          <p15:clr>
            <a:srgbClr val="A4A3A4"/>
          </p15:clr>
        </p15:guide>
        <p15:guide id="3" orient="horz" pos="618" userDrawn="1">
          <p15:clr>
            <a:srgbClr val="A4A3A4"/>
          </p15:clr>
        </p15:guide>
        <p15:guide id="4" pos="2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318" y="96"/>
      </p:cViewPr>
      <p:guideLst>
        <p:guide orient="horz" pos="2183"/>
        <p:guide pos="3817"/>
        <p:guide orient="horz" pos="618"/>
        <p:guide pos="2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EE48EA-BB69-4311-A88B-AE4DE8FEA5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E35DED7-9249-4D5C-B47E-FB6D40A7F4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3CFEC6-05D8-4637-9731-0D0407315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D906A8-5028-429A-A559-CDF5D6001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AD548B-A819-4873-9A0C-56C746E57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819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F125AB-CE0C-40C7-9AE9-59D95C33D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42B1CC-D98D-4791-A983-260AF68F6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67C1DC-3018-4E43-A5FE-77CBE0215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15BF0D-7AFE-455E-95F4-653709022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707C93-1730-49B7-9A87-5D7DC67D5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820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32CBA3-89BE-4CCC-A84D-C191BC6759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9232A5-5B21-486D-A571-ED6358695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06C911-883A-491C-B186-3139F815F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7B519F-1E1B-4E6B-993E-FDE8A1C99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60388-DD9F-462A-8924-AE70A9E8B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803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2A181E-DD18-40D7-B709-5CA8E20BA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F7961C-2892-4B5A-8464-24F8FD214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6D7271-85FF-4296-9058-11B1A19A9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090D84-4C1B-47A2-80CB-9214733B1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FEE99A-B2B2-4965-811E-D8EA8462E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89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77D44D-CB75-4133-B581-0A096FCF8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958225-9CE6-4326-AA52-E8060F453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45E10B-E1C2-4181-AD20-AD3B355DD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E137D2-C583-44A8-851E-EDF45294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D10A32-D208-4653-894D-F9A7B45EE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400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24A9CF-1C9D-4E73-9093-E80775E49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440353-5759-49C6-8A88-C071872109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C027E7-092D-40CB-9061-B820892D09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4E9ACE6-91BF-4220-9F61-C058DD1B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F1552A-784C-4048-BC60-5F54ECE69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F84106-19B9-4038-809F-C23A85505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67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DD174B-A28A-48D0-AF18-77C90A528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7193C7-58EB-476E-8600-2961A077A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E04D32-FB84-4841-83CD-48275D4D07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CB989A6-7E75-45C6-9B9D-2FC86714F2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8738580-5B36-40CB-B825-0273829BF1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D78F91-967E-4A92-8473-EC8F9A491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BAF1209-793F-4142-9449-D4F667C2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FFF9EA4-F04C-417F-96CE-9F60F9374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479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8644D9-6B1E-4D7C-9583-FEEB5C0F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A57AC96-446A-4600-8105-1427FB293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FE903C-B768-4166-B2AB-9DA4F7435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93B3DE2-52DF-467B-B511-35EA0EF50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427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16F90D9-87C8-4B57-866E-AC276F81A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589635C-1729-4D6B-9A4B-75345A65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E74764-8E3D-49BB-853A-202FCF046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67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11B63B-DE5A-4738-84F8-0BCFC5AA9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CC6494-3769-484C-937F-75FF4FF87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04A1A8E-425D-4A8C-B641-9E67E5A37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2D9658-0326-4D98-8FBE-71CF0A065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429824-F8F1-4575-88DB-CE125C387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CA1A9C-8ADC-4C78-B5E2-900F3B192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951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8A2675-5F08-4DDB-9C0B-48DED1D41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1A6D1F8-EB82-44A8-AD74-535B2B84E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057DA4C-DEC6-434A-AB76-6EFB131BF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1AF758-D3A9-4309-9FCE-468375468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C18471-8653-4E5A-912F-BA426B042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2B4289-BF8A-4697-8F3D-19C139DD9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5829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97E1F9B-010D-4801-8ACE-172E68A0D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93895A-4A50-4567-9E1A-08E43D257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1ED4DE-8969-4488-A612-0EB78BA894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156A8-95C5-45A2-BAB1-88F60E8F818A}" type="datetimeFigureOut">
              <a:rPr lang="zh-CN" altLang="en-US" smtClean="0"/>
              <a:t>2020/12/7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A7563B-88A8-44F6-8A08-D37393AC4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7F0189-00C4-4CF5-9698-81332DBF35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90FF4-E3CC-4973-B5FC-4E159E0FF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852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GKDHurryUp/BackendSummary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F06188EF-1D1C-48E5-9682-AF105754F6CD}"/>
              </a:ext>
            </a:extLst>
          </p:cNvPr>
          <p:cNvGrpSpPr/>
          <p:nvPr/>
        </p:nvGrpSpPr>
        <p:grpSpPr>
          <a:xfrm>
            <a:off x="0" y="1225910"/>
            <a:ext cx="11785600" cy="4951151"/>
            <a:chOff x="0" y="1219200"/>
            <a:chExt cx="11785600" cy="495115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B6F5BEDF-42D3-49B0-B953-FAD64CE8A2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" y="1233714"/>
              <a:ext cx="11739336" cy="4891315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t="-30001" b="-30001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AD4B4BA1-526A-4319-BA51-1070B1139C34}"/>
                </a:ext>
              </a:extLst>
            </p:cNvPr>
            <p:cNvSpPr/>
            <p:nvPr/>
          </p:nvSpPr>
          <p:spPr>
            <a:xfrm>
              <a:off x="0" y="1233715"/>
              <a:ext cx="11781045" cy="4936636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图文框 5">
              <a:extLst>
                <a:ext uri="{FF2B5EF4-FFF2-40B4-BE49-F238E27FC236}">
                  <a16:creationId xmlns:a16="http://schemas.microsoft.com/office/drawing/2014/main" id="{7C54DB98-A32F-4579-AAB7-D18B86037768}"/>
                </a:ext>
              </a:extLst>
            </p:cNvPr>
            <p:cNvSpPr/>
            <p:nvPr/>
          </p:nvSpPr>
          <p:spPr>
            <a:xfrm>
              <a:off x="2273300" y="1219200"/>
              <a:ext cx="9512300" cy="4951150"/>
            </a:xfrm>
            <a:prstGeom prst="frame">
              <a:avLst>
                <a:gd name="adj1" fmla="val 109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066F448-FA5A-4A2F-8859-1D0A635085C7}"/>
              </a:ext>
            </a:extLst>
          </p:cNvPr>
          <p:cNvGrpSpPr/>
          <p:nvPr/>
        </p:nvGrpSpPr>
        <p:grpSpPr>
          <a:xfrm>
            <a:off x="0" y="435429"/>
            <a:ext cx="5375920" cy="6120488"/>
            <a:chOff x="0" y="435429"/>
            <a:chExt cx="5375920" cy="6120488"/>
          </a:xfrm>
        </p:grpSpPr>
        <p:sp>
          <p:nvSpPr>
            <p:cNvPr id="7" name="箭头: 五边形 6">
              <a:extLst>
                <a:ext uri="{FF2B5EF4-FFF2-40B4-BE49-F238E27FC236}">
                  <a16:creationId xmlns:a16="http://schemas.microsoft.com/office/drawing/2014/main" id="{701D1C80-19E1-4826-B334-2AB870B4DC5B}"/>
                </a:ext>
              </a:extLst>
            </p:cNvPr>
            <p:cNvSpPr/>
            <p:nvPr/>
          </p:nvSpPr>
          <p:spPr>
            <a:xfrm>
              <a:off x="53208" y="542060"/>
              <a:ext cx="5322712" cy="6013857"/>
            </a:xfrm>
            <a:prstGeom prst="homePlate">
              <a:avLst>
                <a:gd name="adj" fmla="val 16550"/>
              </a:avLst>
            </a:prstGeom>
            <a:solidFill>
              <a:schemeClr val="tx2">
                <a:alpha val="11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 err="1"/>
            </a:p>
          </p:txBody>
        </p:sp>
        <p:sp>
          <p:nvSpPr>
            <p:cNvPr id="8" name="箭头: 五边形 7">
              <a:extLst>
                <a:ext uri="{FF2B5EF4-FFF2-40B4-BE49-F238E27FC236}">
                  <a16:creationId xmlns:a16="http://schemas.microsoft.com/office/drawing/2014/main" id="{2A730898-DBB0-40BC-AACC-DFE049437AC7}"/>
                </a:ext>
              </a:extLst>
            </p:cNvPr>
            <p:cNvSpPr/>
            <p:nvPr/>
          </p:nvSpPr>
          <p:spPr>
            <a:xfrm>
              <a:off x="0" y="435429"/>
              <a:ext cx="5204167" cy="6013857"/>
            </a:xfrm>
            <a:prstGeom prst="homePlate">
              <a:avLst>
                <a:gd name="adj" fmla="val 16550"/>
              </a:avLst>
            </a:prstGeom>
            <a:blipFill dpi="0" rotWithShape="1">
              <a:blip r:embed="rId3"/>
              <a:srcRect/>
              <a:stretch>
                <a:fillRect l="-80281" r="-17721"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 err="1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019BB4A-46BD-45A7-8C91-7DC05AA50234}"/>
              </a:ext>
            </a:extLst>
          </p:cNvPr>
          <p:cNvSpPr txBox="1"/>
          <p:nvPr/>
        </p:nvSpPr>
        <p:spPr>
          <a:xfrm>
            <a:off x="4984528" y="2881630"/>
            <a:ext cx="64788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5400" b="1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互联网秋招经验分享</a:t>
            </a:r>
            <a:endParaRPr lang="zh-CN" altLang="en-US" sz="54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E0895B9-8C58-4F3D-89C1-AB914EC85E84}"/>
              </a:ext>
            </a:extLst>
          </p:cNvPr>
          <p:cNvSpPr txBox="1"/>
          <p:nvPr/>
        </p:nvSpPr>
        <p:spPr>
          <a:xfrm>
            <a:off x="6236701" y="4609956"/>
            <a:ext cx="52266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Experience Sharing of Internet Autumn Recruitment</a:t>
            </a:r>
            <a:endParaRPr lang="zh-CN" altLang="en-US" sz="12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F41A491-2EB5-4290-A77A-782BACE1C9F6}"/>
              </a:ext>
            </a:extLst>
          </p:cNvPr>
          <p:cNvCxnSpPr/>
          <p:nvPr/>
        </p:nvCxnSpPr>
        <p:spPr>
          <a:xfrm flipV="1">
            <a:off x="7596012" y="4539535"/>
            <a:ext cx="3854908" cy="2769"/>
          </a:xfrm>
          <a:prstGeom prst="line">
            <a:avLst/>
          </a:prstGeom>
          <a:ln w="44450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一些建议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691364" y="1564004"/>
            <a:ext cx="7872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ym typeface="Symbol" panose="05050102010706020507" pitchFamily="18" charset="2"/>
              </a:rPr>
              <a:t>  自己做总结</a:t>
            </a:r>
            <a:endParaRPr lang="en-US" altLang="zh-CN" sz="20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0682" y="2394064"/>
            <a:ext cx="1942553" cy="405359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526" y="2146364"/>
            <a:ext cx="1712778" cy="454899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3235" y="2570173"/>
            <a:ext cx="5836942" cy="286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00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一些建议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665017" y="1267494"/>
            <a:ext cx="78721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ym typeface="Symbol" panose="05050102010706020507" pitchFamily="18" charset="2"/>
              </a:rPr>
              <a:t></a:t>
            </a:r>
            <a:r>
              <a:rPr lang="en-US" altLang="zh-CN" sz="2000">
                <a:sym typeface="Symbol" panose="05050102010706020507" pitchFamily="18" charset="2"/>
              </a:rPr>
              <a:t> </a:t>
            </a:r>
            <a:r>
              <a:rPr lang="en-US" altLang="zh-CN" sz="2000" smtClean="0">
                <a:sym typeface="Symbol" panose="05050102010706020507" pitchFamily="18" charset="2"/>
              </a:rPr>
              <a:t> </a:t>
            </a:r>
            <a:r>
              <a:rPr lang="zh-CN" altLang="en-US" sz="2000" smtClean="0"/>
              <a:t>找实习</a:t>
            </a:r>
            <a:r>
              <a:rPr lang="zh-CN" altLang="en-US" sz="2000"/>
              <a:t>（内推免筛选或笔试）</a:t>
            </a:r>
            <a:endParaRPr lang="en-US" altLang="zh-CN" sz="2000"/>
          </a:p>
          <a:p>
            <a:endParaRPr lang="en-US" altLang="zh-CN" sz="20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r="484" b="15709"/>
          <a:stretch/>
        </p:blipFill>
        <p:spPr>
          <a:xfrm>
            <a:off x="1283524" y="1838874"/>
            <a:ext cx="8964510" cy="455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879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一些建议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511148" y="1448848"/>
            <a:ext cx="7872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ym typeface="Symbol" panose="05050102010706020507" pitchFamily="18" charset="2"/>
              </a:rPr>
              <a:t>  </a:t>
            </a:r>
            <a:r>
              <a:rPr lang="zh-CN" altLang="en-US" sz="2000" smtClean="0"/>
              <a:t>多投简历多面试（尽早投）</a:t>
            </a:r>
            <a:endParaRPr lang="en-US" altLang="zh-CN" sz="20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083" y="2447926"/>
            <a:ext cx="4632166" cy="32233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184" y="1192679"/>
            <a:ext cx="6646816" cy="536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一些建议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872835" y="1764059"/>
            <a:ext cx="78721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ym typeface="Symbol" panose="05050102010706020507" pitchFamily="18" charset="2"/>
              </a:rPr>
              <a:t>  </a:t>
            </a:r>
            <a:r>
              <a:rPr lang="zh-CN" altLang="en-US" sz="2000" smtClean="0"/>
              <a:t>面试前刷面经（做热点题目）</a:t>
            </a:r>
            <a:endParaRPr lang="en-US" altLang="zh-CN" sz="2000"/>
          </a:p>
          <a:p>
            <a:endParaRPr lang="en-US" altLang="zh-CN" sz="2000" smtClean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t="-1" r="-26" b="25453"/>
          <a:stretch/>
        </p:blipFill>
        <p:spPr>
          <a:xfrm>
            <a:off x="939337" y="2471945"/>
            <a:ext cx="4601058" cy="33968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893" y="3285717"/>
            <a:ext cx="3038095" cy="40952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391825" y="2809015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mtClean="0"/>
              <a:t>字节一面：</a:t>
            </a: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391825" y="4108497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mtClean="0"/>
              <a:t>猿辅导一面：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0893" y="4608453"/>
            <a:ext cx="2523809" cy="3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119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一些建议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511148" y="1564004"/>
            <a:ext cx="7872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ym typeface="Symbol" panose="05050102010706020507" pitchFamily="18" charset="2"/>
              </a:rPr>
              <a:t>  面试自我介绍引导面试官</a:t>
            </a:r>
            <a:endParaRPr lang="en-US" altLang="zh-CN" sz="2000" smtClean="0"/>
          </a:p>
        </p:txBody>
      </p:sp>
      <p:sp>
        <p:nvSpPr>
          <p:cNvPr id="13" name="矩形 12"/>
          <p:cNvSpPr/>
          <p:nvPr/>
        </p:nvSpPr>
        <p:spPr>
          <a:xfrm>
            <a:off x="2426428" y="3615351"/>
            <a:ext cx="79395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smtClean="0"/>
              <a:t>双</a:t>
            </a:r>
            <a:r>
              <a:rPr lang="en-US" altLang="zh-CN" sz="2800" smtClean="0"/>
              <a:t>9 | GPA |</a:t>
            </a:r>
            <a:r>
              <a:rPr lang="zh-CN" altLang="en-US" sz="2800" smtClean="0"/>
              <a:t> 实习 </a:t>
            </a:r>
            <a:r>
              <a:rPr lang="en-US" altLang="zh-CN" sz="2800" smtClean="0"/>
              <a:t>| </a:t>
            </a:r>
            <a:r>
              <a:rPr lang="zh-CN" altLang="en-US" sz="2800" smtClean="0"/>
              <a:t>项目 </a:t>
            </a:r>
            <a:r>
              <a:rPr lang="en-US" altLang="zh-CN" sz="2800" smtClean="0"/>
              <a:t>| </a:t>
            </a:r>
            <a:r>
              <a:rPr lang="zh-CN" altLang="en-US" sz="2800" smtClean="0"/>
              <a:t>论文 </a:t>
            </a:r>
            <a:r>
              <a:rPr lang="en-US" altLang="zh-CN" sz="2800" smtClean="0"/>
              <a:t>| </a:t>
            </a:r>
            <a:r>
              <a:rPr lang="zh-CN" altLang="en-US" sz="2800" smtClean="0"/>
              <a:t>竞赛 </a:t>
            </a:r>
            <a:r>
              <a:rPr lang="en-US" altLang="zh-CN" sz="2800" smtClean="0"/>
              <a:t>| </a:t>
            </a:r>
            <a:r>
              <a:rPr lang="zh-CN" altLang="en-US" sz="2800" smtClean="0"/>
              <a:t>算法题</a:t>
            </a:r>
            <a:endParaRPr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259149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一些建议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644151" y="1938076"/>
            <a:ext cx="7872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ym typeface="Symbol" panose="05050102010706020507" pitchFamily="18" charset="2"/>
              </a:rPr>
              <a:t>  </a:t>
            </a:r>
            <a:r>
              <a:rPr lang="zh-CN" altLang="en-US" sz="2000" smtClean="0"/>
              <a:t>面试录屏，即时复盘</a:t>
            </a:r>
            <a:endParaRPr lang="en-US" altLang="zh-CN" sz="2000" smtClean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6" t="20571" r="1133" b="48275"/>
          <a:stretch/>
        </p:blipFill>
        <p:spPr>
          <a:xfrm>
            <a:off x="889460" y="3053409"/>
            <a:ext cx="10183084" cy="203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13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CN" sz="28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FAQ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864522" y="1764059"/>
            <a:ext cx="78721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000"/>
          </a:p>
          <a:p>
            <a:endParaRPr lang="en-US" altLang="zh-CN" sz="2000" smtClean="0"/>
          </a:p>
        </p:txBody>
      </p:sp>
      <p:sp>
        <p:nvSpPr>
          <p:cNvPr id="2" name="矩形 1"/>
          <p:cNvSpPr/>
          <p:nvPr/>
        </p:nvSpPr>
        <p:spPr>
          <a:xfrm>
            <a:off x="511148" y="1448848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ym typeface="Symbol" panose="05050102010706020507" pitchFamily="18" charset="2"/>
              </a:rPr>
              <a:t>  </a:t>
            </a:r>
            <a:r>
              <a:rPr lang="zh-CN" altLang="en-US" smtClean="0">
                <a:sym typeface="Symbol" panose="05050102010706020507" pitchFamily="18" charset="2"/>
              </a:rPr>
              <a:t>心态要好，面试也是玄学</a:t>
            </a:r>
            <a:endParaRPr lang="en-US" altLang="zh-CN"/>
          </a:p>
        </p:txBody>
      </p:sp>
      <p:pic>
        <p:nvPicPr>
          <p:cNvPr id="6150" name="Picture 6" descr="See the sourc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475" y="1959673"/>
            <a:ext cx="8029575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11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Personal profile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情况</a:t>
            </a:r>
            <a:r>
              <a:rPr lang="zh-CN" altLang="en-US" sz="28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îsļïḋè">
            <a:extLst>
              <a:ext uri="{FF2B5EF4-FFF2-40B4-BE49-F238E27FC236}">
                <a16:creationId xmlns:a16="http://schemas.microsoft.com/office/drawing/2014/main" id="{6C9284E7-C40A-45FE-B60D-861EF3FCB59C}"/>
              </a:ext>
            </a:extLst>
          </p:cNvPr>
          <p:cNvGrpSpPr/>
          <p:nvPr/>
        </p:nvGrpSpPr>
        <p:grpSpPr>
          <a:xfrm>
            <a:off x="1270066" y="1634858"/>
            <a:ext cx="1783169" cy="728737"/>
            <a:chOff x="660773" y="1329892"/>
            <a:chExt cx="1783169" cy="728737"/>
          </a:xfrm>
        </p:grpSpPr>
        <p:sp>
          <p:nvSpPr>
            <p:cNvPr id="57" name="íṩlîḋé">
              <a:extLst>
                <a:ext uri="{FF2B5EF4-FFF2-40B4-BE49-F238E27FC236}">
                  <a16:creationId xmlns:a16="http://schemas.microsoft.com/office/drawing/2014/main" id="{12BB2FD9-BBF2-42BC-9163-C0DF12153C63}"/>
                </a:ext>
              </a:extLst>
            </p:cNvPr>
            <p:cNvSpPr txBox="1"/>
            <p:nvPr/>
          </p:nvSpPr>
          <p:spPr>
            <a:xfrm>
              <a:off x="1655695" y="1371900"/>
              <a:ext cx="788247" cy="52705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000" b="1"/>
                <a:t>国企</a:t>
              </a:r>
              <a:endParaRPr lang="en-US" altLang="zh-CN" sz="2000" b="1" dirty="0"/>
            </a:p>
          </p:txBody>
        </p:sp>
        <p:grpSp>
          <p:nvGrpSpPr>
            <p:cNvPr id="59" name="iṡľiḋe">
              <a:extLst>
                <a:ext uri="{FF2B5EF4-FFF2-40B4-BE49-F238E27FC236}">
                  <a16:creationId xmlns:a16="http://schemas.microsoft.com/office/drawing/2014/main" id="{52A9A6E7-091F-42FC-98B0-8D44027EDD24}"/>
                </a:ext>
              </a:extLst>
            </p:cNvPr>
            <p:cNvGrpSpPr/>
            <p:nvPr/>
          </p:nvGrpSpPr>
          <p:grpSpPr>
            <a:xfrm>
              <a:off x="660773" y="1329892"/>
              <a:ext cx="728737" cy="728737"/>
              <a:chOff x="809883" y="1822439"/>
              <a:chExt cx="721040" cy="721040"/>
            </a:xfrm>
          </p:grpSpPr>
          <p:sp>
            <p:nvSpPr>
              <p:cNvPr id="60" name="í$lïḑe">
                <a:extLst>
                  <a:ext uri="{FF2B5EF4-FFF2-40B4-BE49-F238E27FC236}">
                    <a16:creationId xmlns:a16="http://schemas.microsoft.com/office/drawing/2014/main" id="{147A825D-B9B2-4D45-8576-913C46253CFD}"/>
                  </a:ext>
                </a:extLst>
              </p:cNvPr>
              <p:cNvSpPr/>
              <p:nvPr/>
            </p:nvSpPr>
            <p:spPr>
              <a:xfrm>
                <a:off x="809883" y="1822439"/>
                <a:ext cx="721040" cy="721040"/>
              </a:xfrm>
              <a:prstGeom prst="roundRect">
                <a:avLst/>
              </a:prstGeom>
              <a:solidFill>
                <a:schemeClr val="accent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îṡlíḍé">
                <a:extLst>
                  <a:ext uri="{FF2B5EF4-FFF2-40B4-BE49-F238E27FC236}">
                    <a16:creationId xmlns:a16="http://schemas.microsoft.com/office/drawing/2014/main" id="{A85D6D4D-DE7C-4622-B7B5-1A907656EB96}"/>
                  </a:ext>
                </a:extLst>
              </p:cNvPr>
              <p:cNvSpPr/>
              <p:nvPr/>
            </p:nvSpPr>
            <p:spPr bwMode="auto">
              <a:xfrm>
                <a:off x="997692" y="2046821"/>
                <a:ext cx="345422" cy="272274"/>
              </a:xfrm>
              <a:custGeom>
                <a:avLst/>
                <a:gdLst>
                  <a:gd name="connsiteX0" fmla="*/ 25827 w 603951"/>
                  <a:gd name="connsiteY0" fmla="*/ 423498 h 476057"/>
                  <a:gd name="connsiteX1" fmla="*/ 577131 w 603951"/>
                  <a:gd name="connsiteY1" fmla="*/ 423498 h 476057"/>
                  <a:gd name="connsiteX2" fmla="*/ 603951 w 603951"/>
                  <a:gd name="connsiteY2" fmla="*/ 450273 h 476057"/>
                  <a:gd name="connsiteX3" fmla="*/ 577131 w 603951"/>
                  <a:gd name="connsiteY3" fmla="*/ 476057 h 476057"/>
                  <a:gd name="connsiteX4" fmla="*/ 25827 w 603951"/>
                  <a:gd name="connsiteY4" fmla="*/ 476057 h 476057"/>
                  <a:gd name="connsiteX5" fmla="*/ 0 w 603951"/>
                  <a:gd name="connsiteY5" fmla="*/ 450273 h 476057"/>
                  <a:gd name="connsiteX6" fmla="*/ 25827 w 603951"/>
                  <a:gd name="connsiteY6" fmla="*/ 423498 h 476057"/>
                  <a:gd name="connsiteX7" fmla="*/ 105296 w 603951"/>
                  <a:gd name="connsiteY7" fmla="*/ 306435 h 476057"/>
                  <a:gd name="connsiteX8" fmla="*/ 118210 w 603951"/>
                  <a:gd name="connsiteY8" fmla="*/ 319329 h 476057"/>
                  <a:gd name="connsiteX9" fmla="*/ 118210 w 603951"/>
                  <a:gd name="connsiteY9" fmla="*/ 329247 h 476057"/>
                  <a:gd name="connsiteX10" fmla="*/ 171852 w 603951"/>
                  <a:gd name="connsiteY10" fmla="*/ 384789 h 476057"/>
                  <a:gd name="connsiteX11" fmla="*/ 169865 w 603951"/>
                  <a:gd name="connsiteY11" fmla="*/ 390740 h 476057"/>
                  <a:gd name="connsiteX12" fmla="*/ 163905 w 603951"/>
                  <a:gd name="connsiteY12" fmla="*/ 393715 h 476057"/>
                  <a:gd name="connsiteX13" fmla="*/ 45694 w 603951"/>
                  <a:gd name="connsiteY13" fmla="*/ 393715 h 476057"/>
                  <a:gd name="connsiteX14" fmla="*/ 39734 w 603951"/>
                  <a:gd name="connsiteY14" fmla="*/ 390740 h 476057"/>
                  <a:gd name="connsiteX15" fmla="*/ 37747 w 603951"/>
                  <a:gd name="connsiteY15" fmla="*/ 384789 h 476057"/>
                  <a:gd name="connsiteX16" fmla="*/ 91389 w 603951"/>
                  <a:gd name="connsiteY16" fmla="*/ 329247 h 476057"/>
                  <a:gd name="connsiteX17" fmla="*/ 91389 w 603951"/>
                  <a:gd name="connsiteY17" fmla="*/ 319329 h 476057"/>
                  <a:gd name="connsiteX18" fmla="*/ 105296 w 603951"/>
                  <a:gd name="connsiteY18" fmla="*/ 306435 h 476057"/>
                  <a:gd name="connsiteX19" fmla="*/ 378482 w 603951"/>
                  <a:gd name="connsiteY19" fmla="*/ 193353 h 476057"/>
                  <a:gd name="connsiteX20" fmla="*/ 399305 w 603951"/>
                  <a:gd name="connsiteY20" fmla="*/ 193353 h 476057"/>
                  <a:gd name="connsiteX21" fmla="*/ 403271 w 603951"/>
                  <a:gd name="connsiteY21" fmla="*/ 198311 h 476057"/>
                  <a:gd name="connsiteX22" fmla="*/ 403271 w 603951"/>
                  <a:gd name="connsiteY22" fmla="*/ 307394 h 476057"/>
                  <a:gd name="connsiteX23" fmla="*/ 402280 w 603951"/>
                  <a:gd name="connsiteY23" fmla="*/ 311360 h 476057"/>
                  <a:gd name="connsiteX24" fmla="*/ 392364 w 603951"/>
                  <a:gd name="connsiteY24" fmla="*/ 327227 h 476057"/>
                  <a:gd name="connsiteX25" fmla="*/ 388397 w 603951"/>
                  <a:gd name="connsiteY25" fmla="*/ 329210 h 476057"/>
                  <a:gd name="connsiteX26" fmla="*/ 384431 w 603951"/>
                  <a:gd name="connsiteY26" fmla="*/ 327227 h 476057"/>
                  <a:gd name="connsiteX27" fmla="*/ 374515 w 603951"/>
                  <a:gd name="connsiteY27" fmla="*/ 311360 h 476057"/>
                  <a:gd name="connsiteX28" fmla="*/ 372532 w 603951"/>
                  <a:gd name="connsiteY28" fmla="*/ 307394 h 476057"/>
                  <a:gd name="connsiteX29" fmla="*/ 372532 w 603951"/>
                  <a:gd name="connsiteY29" fmla="*/ 198311 h 476057"/>
                  <a:gd name="connsiteX30" fmla="*/ 378482 w 603951"/>
                  <a:gd name="connsiteY30" fmla="*/ 193353 h 476057"/>
                  <a:gd name="connsiteX31" fmla="*/ 304968 w 603951"/>
                  <a:gd name="connsiteY31" fmla="*/ 190327 h 476057"/>
                  <a:gd name="connsiteX32" fmla="*/ 388398 w 603951"/>
                  <a:gd name="connsiteY32" fmla="*/ 380816 h 476057"/>
                  <a:gd name="connsiteX33" fmla="*/ 472822 w 603951"/>
                  <a:gd name="connsiteY33" fmla="*/ 190327 h 476057"/>
                  <a:gd name="connsiteX34" fmla="*/ 556252 w 603951"/>
                  <a:gd name="connsiteY34" fmla="*/ 232989 h 476057"/>
                  <a:gd name="connsiteX35" fmla="*/ 557245 w 603951"/>
                  <a:gd name="connsiteY35" fmla="*/ 388753 h 476057"/>
                  <a:gd name="connsiteX36" fmla="*/ 550293 w 603951"/>
                  <a:gd name="connsiteY36" fmla="*/ 393714 h 476057"/>
                  <a:gd name="connsiteX37" fmla="*/ 225510 w 603951"/>
                  <a:gd name="connsiteY37" fmla="*/ 393714 h 476057"/>
                  <a:gd name="connsiteX38" fmla="*/ 219551 w 603951"/>
                  <a:gd name="connsiteY38" fmla="*/ 388753 h 476057"/>
                  <a:gd name="connsiteX39" fmla="*/ 220544 w 603951"/>
                  <a:gd name="connsiteY39" fmla="*/ 232989 h 476057"/>
                  <a:gd name="connsiteX40" fmla="*/ 304968 w 603951"/>
                  <a:gd name="connsiteY40" fmla="*/ 190327 h 476057"/>
                  <a:gd name="connsiteX41" fmla="*/ 401308 w 603951"/>
                  <a:gd name="connsiteY41" fmla="*/ 35687 h 476057"/>
                  <a:gd name="connsiteX42" fmla="*/ 330801 w 603951"/>
                  <a:gd name="connsiteY42" fmla="*/ 80295 h 476057"/>
                  <a:gd name="connsiteX43" fmla="*/ 325836 w 603951"/>
                  <a:gd name="connsiteY43" fmla="*/ 81287 h 476057"/>
                  <a:gd name="connsiteX44" fmla="*/ 324843 w 603951"/>
                  <a:gd name="connsiteY44" fmla="*/ 90208 h 476057"/>
                  <a:gd name="connsiteX45" fmla="*/ 388398 w 603951"/>
                  <a:gd name="connsiteY45" fmla="*/ 152660 h 476057"/>
                  <a:gd name="connsiteX46" fmla="*/ 450960 w 603951"/>
                  <a:gd name="connsiteY46" fmla="*/ 90208 h 476057"/>
                  <a:gd name="connsiteX47" fmla="*/ 445995 w 603951"/>
                  <a:gd name="connsiteY47" fmla="*/ 64435 h 476057"/>
                  <a:gd name="connsiteX48" fmla="*/ 401308 w 603951"/>
                  <a:gd name="connsiteY48" fmla="*/ 35687 h 476057"/>
                  <a:gd name="connsiteX49" fmla="*/ 388398 w 603951"/>
                  <a:gd name="connsiteY49" fmla="*/ 0 h 476057"/>
                  <a:gd name="connsiteX50" fmla="*/ 478765 w 603951"/>
                  <a:gd name="connsiteY50" fmla="*/ 90208 h 476057"/>
                  <a:gd name="connsiteX51" fmla="*/ 388398 w 603951"/>
                  <a:gd name="connsiteY51" fmla="*/ 181408 h 476057"/>
                  <a:gd name="connsiteX52" fmla="*/ 297038 w 603951"/>
                  <a:gd name="connsiteY52" fmla="*/ 90208 h 476057"/>
                  <a:gd name="connsiteX53" fmla="*/ 388398 w 603951"/>
                  <a:gd name="connsiteY53" fmla="*/ 0 h 47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603951" h="476057">
                    <a:moveTo>
                      <a:pt x="25827" y="423498"/>
                    </a:moveTo>
                    <a:lnTo>
                      <a:pt x="577131" y="423498"/>
                    </a:lnTo>
                    <a:cubicBezTo>
                      <a:pt x="592031" y="423498"/>
                      <a:pt x="602958" y="435398"/>
                      <a:pt x="603951" y="450273"/>
                    </a:cubicBezTo>
                    <a:cubicBezTo>
                      <a:pt x="603951" y="464157"/>
                      <a:pt x="592031" y="476057"/>
                      <a:pt x="577131" y="476057"/>
                    </a:cubicBezTo>
                    <a:lnTo>
                      <a:pt x="25827" y="476057"/>
                    </a:lnTo>
                    <a:cubicBezTo>
                      <a:pt x="11920" y="476057"/>
                      <a:pt x="0" y="464157"/>
                      <a:pt x="0" y="450273"/>
                    </a:cubicBezTo>
                    <a:cubicBezTo>
                      <a:pt x="0" y="435398"/>
                      <a:pt x="11920" y="423498"/>
                      <a:pt x="25827" y="423498"/>
                    </a:cubicBezTo>
                    <a:close/>
                    <a:moveTo>
                      <a:pt x="105296" y="306435"/>
                    </a:moveTo>
                    <a:cubicBezTo>
                      <a:pt x="112250" y="306435"/>
                      <a:pt x="118210" y="311394"/>
                      <a:pt x="118210" y="319329"/>
                    </a:cubicBezTo>
                    <a:lnTo>
                      <a:pt x="118210" y="329247"/>
                    </a:lnTo>
                    <a:cubicBezTo>
                      <a:pt x="146024" y="334206"/>
                      <a:pt x="166885" y="357018"/>
                      <a:pt x="171852" y="384789"/>
                    </a:cubicBezTo>
                    <a:cubicBezTo>
                      <a:pt x="171852" y="386772"/>
                      <a:pt x="170858" y="389748"/>
                      <a:pt x="169865" y="390740"/>
                    </a:cubicBezTo>
                    <a:cubicBezTo>
                      <a:pt x="167878" y="392723"/>
                      <a:pt x="165892" y="393715"/>
                      <a:pt x="163905" y="393715"/>
                    </a:cubicBezTo>
                    <a:lnTo>
                      <a:pt x="45694" y="393715"/>
                    </a:lnTo>
                    <a:cubicBezTo>
                      <a:pt x="43707" y="393715"/>
                      <a:pt x="40727" y="392723"/>
                      <a:pt x="39734" y="390740"/>
                    </a:cubicBezTo>
                    <a:cubicBezTo>
                      <a:pt x="37747" y="389748"/>
                      <a:pt x="37747" y="386772"/>
                      <a:pt x="37747" y="384789"/>
                    </a:cubicBezTo>
                    <a:cubicBezTo>
                      <a:pt x="42714" y="357018"/>
                      <a:pt x="63575" y="334206"/>
                      <a:pt x="91389" y="329247"/>
                    </a:cubicBezTo>
                    <a:lnTo>
                      <a:pt x="91389" y="319329"/>
                    </a:lnTo>
                    <a:cubicBezTo>
                      <a:pt x="91389" y="311394"/>
                      <a:pt x="97349" y="306435"/>
                      <a:pt x="105296" y="306435"/>
                    </a:cubicBezTo>
                    <a:close/>
                    <a:moveTo>
                      <a:pt x="378482" y="193353"/>
                    </a:moveTo>
                    <a:lnTo>
                      <a:pt x="399305" y="193353"/>
                    </a:lnTo>
                    <a:cubicBezTo>
                      <a:pt x="401288" y="193353"/>
                      <a:pt x="403271" y="195336"/>
                      <a:pt x="403271" y="198311"/>
                    </a:cubicBezTo>
                    <a:lnTo>
                      <a:pt x="403271" y="307394"/>
                    </a:lnTo>
                    <a:cubicBezTo>
                      <a:pt x="403271" y="309377"/>
                      <a:pt x="403271" y="310369"/>
                      <a:pt x="402280" y="311360"/>
                    </a:cubicBezTo>
                    <a:lnTo>
                      <a:pt x="392364" y="327227"/>
                    </a:lnTo>
                    <a:cubicBezTo>
                      <a:pt x="391372" y="328218"/>
                      <a:pt x="389389" y="329210"/>
                      <a:pt x="388397" y="329210"/>
                    </a:cubicBezTo>
                    <a:cubicBezTo>
                      <a:pt x="386414" y="329210"/>
                      <a:pt x="385423" y="328218"/>
                      <a:pt x="384431" y="327227"/>
                    </a:cubicBezTo>
                    <a:lnTo>
                      <a:pt x="374515" y="311360"/>
                    </a:lnTo>
                    <a:cubicBezTo>
                      <a:pt x="373524" y="310369"/>
                      <a:pt x="372532" y="309377"/>
                      <a:pt x="372532" y="307394"/>
                    </a:cubicBezTo>
                    <a:lnTo>
                      <a:pt x="372532" y="198311"/>
                    </a:lnTo>
                    <a:cubicBezTo>
                      <a:pt x="372532" y="195336"/>
                      <a:pt x="375507" y="193353"/>
                      <a:pt x="378482" y="193353"/>
                    </a:cubicBezTo>
                    <a:close/>
                    <a:moveTo>
                      <a:pt x="304968" y="190327"/>
                    </a:moveTo>
                    <a:cubicBezTo>
                      <a:pt x="305961" y="190327"/>
                      <a:pt x="388398" y="380816"/>
                      <a:pt x="388398" y="380816"/>
                    </a:cubicBezTo>
                    <a:cubicBezTo>
                      <a:pt x="388398" y="380816"/>
                      <a:pt x="472822" y="191319"/>
                      <a:pt x="472822" y="190327"/>
                    </a:cubicBezTo>
                    <a:cubicBezTo>
                      <a:pt x="509571" y="199256"/>
                      <a:pt x="543340" y="213146"/>
                      <a:pt x="556252" y="232989"/>
                    </a:cubicBezTo>
                    <a:cubicBezTo>
                      <a:pt x="575123" y="262753"/>
                      <a:pt x="560225" y="363950"/>
                      <a:pt x="557245" y="388753"/>
                    </a:cubicBezTo>
                    <a:cubicBezTo>
                      <a:pt x="556252" y="391730"/>
                      <a:pt x="553272" y="393714"/>
                      <a:pt x="550293" y="393714"/>
                    </a:cubicBezTo>
                    <a:lnTo>
                      <a:pt x="225510" y="393714"/>
                    </a:lnTo>
                    <a:cubicBezTo>
                      <a:pt x="222531" y="393714"/>
                      <a:pt x="219551" y="391730"/>
                      <a:pt x="219551" y="388753"/>
                    </a:cubicBezTo>
                    <a:cubicBezTo>
                      <a:pt x="215578" y="363950"/>
                      <a:pt x="200680" y="262753"/>
                      <a:pt x="220544" y="232989"/>
                    </a:cubicBezTo>
                    <a:cubicBezTo>
                      <a:pt x="233456" y="213146"/>
                      <a:pt x="268219" y="199256"/>
                      <a:pt x="304968" y="190327"/>
                    </a:cubicBezTo>
                    <a:close/>
                    <a:moveTo>
                      <a:pt x="401308" y="35687"/>
                    </a:moveTo>
                    <a:cubicBezTo>
                      <a:pt x="387405" y="67408"/>
                      <a:pt x="350662" y="77321"/>
                      <a:pt x="330801" y="80295"/>
                    </a:cubicBezTo>
                    <a:cubicBezTo>
                      <a:pt x="328815" y="81287"/>
                      <a:pt x="326829" y="81287"/>
                      <a:pt x="325836" y="81287"/>
                    </a:cubicBezTo>
                    <a:cubicBezTo>
                      <a:pt x="325836" y="84261"/>
                      <a:pt x="324843" y="87234"/>
                      <a:pt x="324843" y="90208"/>
                    </a:cubicBezTo>
                    <a:cubicBezTo>
                      <a:pt x="324843" y="124904"/>
                      <a:pt x="353641" y="152660"/>
                      <a:pt x="388398" y="152660"/>
                    </a:cubicBezTo>
                    <a:cubicBezTo>
                      <a:pt x="423155" y="152660"/>
                      <a:pt x="450960" y="124904"/>
                      <a:pt x="450960" y="90208"/>
                    </a:cubicBezTo>
                    <a:cubicBezTo>
                      <a:pt x="450960" y="81287"/>
                      <a:pt x="447981" y="71374"/>
                      <a:pt x="445995" y="64435"/>
                    </a:cubicBezTo>
                    <a:cubicBezTo>
                      <a:pt x="414217" y="65426"/>
                      <a:pt x="401308" y="35687"/>
                      <a:pt x="401308" y="35687"/>
                    </a:cubicBezTo>
                    <a:close/>
                    <a:moveTo>
                      <a:pt x="388398" y="0"/>
                    </a:moveTo>
                    <a:cubicBezTo>
                      <a:pt x="438050" y="0"/>
                      <a:pt x="478765" y="40643"/>
                      <a:pt x="478765" y="90208"/>
                    </a:cubicBezTo>
                    <a:cubicBezTo>
                      <a:pt x="478765" y="140765"/>
                      <a:pt x="438050" y="181408"/>
                      <a:pt x="388398" y="181408"/>
                    </a:cubicBezTo>
                    <a:cubicBezTo>
                      <a:pt x="337753" y="181408"/>
                      <a:pt x="297038" y="140765"/>
                      <a:pt x="297038" y="90208"/>
                    </a:cubicBezTo>
                    <a:cubicBezTo>
                      <a:pt x="297038" y="40643"/>
                      <a:pt x="337753" y="0"/>
                      <a:pt x="38839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grpSp>
        <p:nvGrpSpPr>
          <p:cNvPr id="65" name="iṧlíḍè">
            <a:extLst>
              <a:ext uri="{FF2B5EF4-FFF2-40B4-BE49-F238E27FC236}">
                <a16:creationId xmlns:a16="http://schemas.microsoft.com/office/drawing/2014/main" id="{2586F331-1E4A-4770-9111-5DF337E52F73}"/>
              </a:ext>
            </a:extLst>
          </p:cNvPr>
          <p:cNvGrpSpPr/>
          <p:nvPr/>
        </p:nvGrpSpPr>
        <p:grpSpPr>
          <a:xfrm>
            <a:off x="1264413" y="5473881"/>
            <a:ext cx="728737" cy="728737"/>
            <a:chOff x="809883" y="1822439"/>
            <a:chExt cx="721040" cy="721040"/>
          </a:xfrm>
        </p:grpSpPr>
        <p:sp>
          <p:nvSpPr>
            <p:cNvPr id="66" name="îṩlíḋe">
              <a:extLst>
                <a:ext uri="{FF2B5EF4-FFF2-40B4-BE49-F238E27FC236}">
                  <a16:creationId xmlns:a16="http://schemas.microsoft.com/office/drawing/2014/main" id="{991F8085-CE02-46D0-8317-77D2AFA04279}"/>
                </a:ext>
              </a:extLst>
            </p:cNvPr>
            <p:cNvSpPr/>
            <p:nvPr/>
          </p:nvSpPr>
          <p:spPr>
            <a:xfrm>
              <a:off x="809883" y="1822439"/>
              <a:ext cx="721040" cy="721040"/>
            </a:xfrm>
            <a:prstGeom prst="roundRect">
              <a:avLst/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67" name="íśľîḑe">
              <a:extLst>
                <a:ext uri="{FF2B5EF4-FFF2-40B4-BE49-F238E27FC236}">
                  <a16:creationId xmlns:a16="http://schemas.microsoft.com/office/drawing/2014/main" id="{3C223A2F-A0F9-4ECE-BAD7-9591826F6F1E}"/>
                </a:ext>
              </a:extLst>
            </p:cNvPr>
            <p:cNvSpPr/>
            <p:nvPr/>
          </p:nvSpPr>
          <p:spPr bwMode="auto">
            <a:xfrm>
              <a:off x="1010722" y="2010248"/>
              <a:ext cx="319360" cy="345422"/>
            </a:xfrm>
            <a:custGeom>
              <a:avLst/>
              <a:gdLst>
                <a:gd name="connsiteX0" fmla="*/ 9980 w 560945"/>
                <a:gd name="connsiteY0" fmla="*/ 474340 h 606721"/>
                <a:gd name="connsiteX1" fmla="*/ 412101 w 560945"/>
                <a:gd name="connsiteY1" fmla="*/ 474340 h 606721"/>
                <a:gd name="connsiteX2" fmla="*/ 419666 w 560945"/>
                <a:gd name="connsiteY2" fmla="*/ 480915 h 606721"/>
                <a:gd name="connsiteX3" fmla="*/ 421802 w 560945"/>
                <a:gd name="connsiteY3" fmla="*/ 583799 h 606721"/>
                <a:gd name="connsiteX4" fmla="*/ 398839 w 560945"/>
                <a:gd name="connsiteY4" fmla="*/ 606721 h 606721"/>
                <a:gd name="connsiteX5" fmla="*/ 23153 w 560945"/>
                <a:gd name="connsiteY5" fmla="*/ 606721 h 606721"/>
                <a:gd name="connsiteX6" fmla="*/ 190 w 560945"/>
                <a:gd name="connsiteY6" fmla="*/ 583799 h 606721"/>
                <a:gd name="connsiteX7" fmla="*/ 2415 w 560945"/>
                <a:gd name="connsiteY7" fmla="*/ 480915 h 606721"/>
                <a:gd name="connsiteX8" fmla="*/ 9980 w 560945"/>
                <a:gd name="connsiteY8" fmla="*/ 474340 h 606721"/>
                <a:gd name="connsiteX9" fmla="*/ 123609 w 560945"/>
                <a:gd name="connsiteY9" fmla="*/ 319501 h 606721"/>
                <a:gd name="connsiteX10" fmla="*/ 134378 w 560945"/>
                <a:gd name="connsiteY10" fmla="*/ 326432 h 606721"/>
                <a:gd name="connsiteX11" fmla="*/ 134378 w 560945"/>
                <a:gd name="connsiteY11" fmla="*/ 436074 h 606721"/>
                <a:gd name="connsiteX12" fmla="*/ 126724 w 560945"/>
                <a:gd name="connsiteY12" fmla="*/ 443715 h 606721"/>
                <a:gd name="connsiteX13" fmla="*/ 22242 w 560945"/>
                <a:gd name="connsiteY13" fmla="*/ 443715 h 606721"/>
                <a:gd name="connsiteX14" fmla="*/ 15123 w 560945"/>
                <a:gd name="connsiteY14" fmla="*/ 433231 h 606721"/>
                <a:gd name="connsiteX15" fmla="*/ 123609 w 560945"/>
                <a:gd name="connsiteY15" fmla="*/ 319501 h 606721"/>
                <a:gd name="connsiteX16" fmla="*/ 412781 w 560945"/>
                <a:gd name="connsiteY16" fmla="*/ 310699 h 606721"/>
                <a:gd name="connsiteX17" fmla="*/ 435829 w 560945"/>
                <a:gd name="connsiteY17" fmla="*/ 333627 h 606721"/>
                <a:gd name="connsiteX18" fmla="*/ 435829 w 560945"/>
                <a:gd name="connsiteY18" fmla="*/ 383838 h 606721"/>
                <a:gd name="connsiteX19" fmla="*/ 452380 w 560945"/>
                <a:gd name="connsiteY19" fmla="*/ 416009 h 606721"/>
                <a:gd name="connsiteX20" fmla="*/ 452380 w 560945"/>
                <a:gd name="connsiteY20" fmla="*/ 333627 h 606721"/>
                <a:gd name="connsiteX21" fmla="*/ 475428 w 560945"/>
                <a:gd name="connsiteY21" fmla="*/ 310699 h 606721"/>
                <a:gd name="connsiteX22" fmla="*/ 498387 w 560945"/>
                <a:gd name="connsiteY22" fmla="*/ 333627 h 606721"/>
                <a:gd name="connsiteX23" fmla="*/ 498387 w 560945"/>
                <a:gd name="connsiteY23" fmla="*/ 416009 h 606721"/>
                <a:gd name="connsiteX24" fmla="*/ 514939 w 560945"/>
                <a:gd name="connsiteY24" fmla="*/ 383838 h 606721"/>
                <a:gd name="connsiteX25" fmla="*/ 514939 w 560945"/>
                <a:gd name="connsiteY25" fmla="*/ 333627 h 606721"/>
                <a:gd name="connsiteX26" fmla="*/ 537986 w 560945"/>
                <a:gd name="connsiteY26" fmla="*/ 310699 h 606721"/>
                <a:gd name="connsiteX27" fmla="*/ 560945 w 560945"/>
                <a:gd name="connsiteY27" fmla="*/ 333627 h 606721"/>
                <a:gd name="connsiteX28" fmla="*/ 560945 w 560945"/>
                <a:gd name="connsiteY28" fmla="*/ 383838 h 606721"/>
                <a:gd name="connsiteX29" fmla="*/ 498387 w 560945"/>
                <a:gd name="connsiteY29" fmla="*/ 466042 h 606721"/>
                <a:gd name="connsiteX30" fmla="*/ 498387 w 560945"/>
                <a:gd name="connsiteY30" fmla="*/ 583793 h 606721"/>
                <a:gd name="connsiteX31" fmla="*/ 475428 w 560945"/>
                <a:gd name="connsiteY31" fmla="*/ 606721 h 606721"/>
                <a:gd name="connsiteX32" fmla="*/ 452380 w 560945"/>
                <a:gd name="connsiteY32" fmla="*/ 583793 h 606721"/>
                <a:gd name="connsiteX33" fmla="*/ 452380 w 560945"/>
                <a:gd name="connsiteY33" fmla="*/ 466042 h 606721"/>
                <a:gd name="connsiteX34" fmla="*/ 407441 w 560945"/>
                <a:gd name="connsiteY34" fmla="*/ 435560 h 606721"/>
                <a:gd name="connsiteX35" fmla="*/ 399789 w 560945"/>
                <a:gd name="connsiteY35" fmla="*/ 443736 h 606721"/>
                <a:gd name="connsiteX36" fmla="*/ 295228 w 560945"/>
                <a:gd name="connsiteY36" fmla="*/ 443736 h 606721"/>
                <a:gd name="connsiteX37" fmla="*/ 287575 w 560945"/>
                <a:gd name="connsiteY37" fmla="*/ 436093 h 606721"/>
                <a:gd name="connsiteX38" fmla="*/ 287575 w 560945"/>
                <a:gd name="connsiteY38" fmla="*/ 326429 h 606721"/>
                <a:gd name="connsiteX39" fmla="*/ 298432 w 560945"/>
                <a:gd name="connsiteY39" fmla="*/ 319497 h 606721"/>
                <a:gd name="connsiteX40" fmla="*/ 392225 w 560945"/>
                <a:gd name="connsiteY40" fmla="*/ 403567 h 606721"/>
                <a:gd name="connsiteX41" fmla="*/ 389822 w 560945"/>
                <a:gd name="connsiteY41" fmla="*/ 383838 h 606721"/>
                <a:gd name="connsiteX42" fmla="*/ 389822 w 560945"/>
                <a:gd name="connsiteY42" fmla="*/ 333627 h 606721"/>
                <a:gd name="connsiteX43" fmla="*/ 412781 w 560945"/>
                <a:gd name="connsiteY43" fmla="*/ 310699 h 606721"/>
                <a:gd name="connsiteX44" fmla="*/ 211578 w 560945"/>
                <a:gd name="connsiteY44" fmla="*/ 300515 h 606721"/>
                <a:gd name="connsiteX45" fmla="*/ 250717 w 560945"/>
                <a:gd name="connsiteY45" fmla="*/ 304280 h 606721"/>
                <a:gd name="connsiteX46" fmla="*/ 256949 w 560945"/>
                <a:gd name="connsiteY46" fmla="*/ 311745 h 606721"/>
                <a:gd name="connsiteX47" fmla="*/ 256949 w 560945"/>
                <a:gd name="connsiteY47" fmla="*/ 436072 h 606721"/>
                <a:gd name="connsiteX48" fmla="*/ 249293 w 560945"/>
                <a:gd name="connsiteY48" fmla="*/ 443715 h 606721"/>
                <a:gd name="connsiteX49" fmla="*/ 172729 w 560945"/>
                <a:gd name="connsiteY49" fmla="*/ 443715 h 606721"/>
                <a:gd name="connsiteX50" fmla="*/ 165073 w 560945"/>
                <a:gd name="connsiteY50" fmla="*/ 436072 h 606721"/>
                <a:gd name="connsiteX51" fmla="*/ 165073 w 560945"/>
                <a:gd name="connsiteY51" fmla="*/ 311745 h 606721"/>
                <a:gd name="connsiteX52" fmla="*/ 171305 w 560945"/>
                <a:gd name="connsiteY52" fmla="*/ 304280 h 606721"/>
                <a:gd name="connsiteX53" fmla="*/ 211578 w 560945"/>
                <a:gd name="connsiteY53" fmla="*/ 300515 h 606721"/>
                <a:gd name="connsiteX54" fmla="*/ 80631 w 560945"/>
                <a:gd name="connsiteY54" fmla="*/ 163641 h 606721"/>
                <a:gd name="connsiteX55" fmla="*/ 341411 w 560945"/>
                <a:gd name="connsiteY55" fmla="*/ 163641 h 606721"/>
                <a:gd name="connsiteX56" fmla="*/ 348887 w 560945"/>
                <a:gd name="connsiteY56" fmla="*/ 173060 h 606721"/>
                <a:gd name="connsiteX57" fmla="*/ 73155 w 560945"/>
                <a:gd name="connsiteY57" fmla="*/ 173060 h 606721"/>
                <a:gd name="connsiteX58" fmla="*/ 80631 w 560945"/>
                <a:gd name="connsiteY58" fmla="*/ 163641 h 606721"/>
                <a:gd name="connsiteX59" fmla="*/ 210940 w 560945"/>
                <a:gd name="connsiteY59" fmla="*/ 0 h 606721"/>
                <a:gd name="connsiteX60" fmla="*/ 341730 w 560945"/>
                <a:gd name="connsiteY60" fmla="*/ 87166 h 606721"/>
                <a:gd name="connsiteX61" fmla="*/ 352677 w 560945"/>
                <a:gd name="connsiteY61" fmla="*/ 87166 h 606721"/>
                <a:gd name="connsiteX62" fmla="*/ 375640 w 560945"/>
                <a:gd name="connsiteY62" fmla="*/ 110091 h 606721"/>
                <a:gd name="connsiteX63" fmla="*/ 352677 w 560945"/>
                <a:gd name="connsiteY63" fmla="*/ 133015 h 606721"/>
                <a:gd name="connsiteX64" fmla="*/ 352232 w 560945"/>
                <a:gd name="connsiteY64" fmla="*/ 133015 h 606721"/>
                <a:gd name="connsiteX65" fmla="*/ 69649 w 560945"/>
                <a:gd name="connsiteY65" fmla="*/ 133015 h 606721"/>
                <a:gd name="connsiteX66" fmla="*/ 69204 w 560945"/>
                <a:gd name="connsiteY66" fmla="*/ 133015 h 606721"/>
                <a:gd name="connsiteX67" fmla="*/ 46241 w 560945"/>
                <a:gd name="connsiteY67" fmla="*/ 110091 h 606721"/>
                <a:gd name="connsiteX68" fmla="*/ 69204 w 560945"/>
                <a:gd name="connsiteY68" fmla="*/ 87166 h 606721"/>
                <a:gd name="connsiteX69" fmla="*/ 80151 w 560945"/>
                <a:gd name="connsiteY69" fmla="*/ 87166 h 606721"/>
                <a:gd name="connsiteX70" fmla="*/ 210940 w 560945"/>
                <a:gd name="connsiteY70" fmla="*/ 0 h 606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60945" h="606721">
                  <a:moveTo>
                    <a:pt x="9980" y="474340"/>
                  </a:moveTo>
                  <a:lnTo>
                    <a:pt x="412101" y="474340"/>
                  </a:lnTo>
                  <a:cubicBezTo>
                    <a:pt x="415928" y="474340"/>
                    <a:pt x="419132" y="477183"/>
                    <a:pt x="419666" y="480915"/>
                  </a:cubicBezTo>
                  <a:cubicBezTo>
                    <a:pt x="422425" y="500283"/>
                    <a:pt x="421802" y="506236"/>
                    <a:pt x="421802" y="583799"/>
                  </a:cubicBezTo>
                  <a:cubicBezTo>
                    <a:pt x="421802" y="596415"/>
                    <a:pt x="411567" y="606721"/>
                    <a:pt x="398839" y="606721"/>
                  </a:cubicBezTo>
                  <a:lnTo>
                    <a:pt x="23153" y="606721"/>
                  </a:lnTo>
                  <a:cubicBezTo>
                    <a:pt x="10514" y="606721"/>
                    <a:pt x="190" y="596415"/>
                    <a:pt x="190" y="583799"/>
                  </a:cubicBezTo>
                  <a:cubicBezTo>
                    <a:pt x="190" y="585309"/>
                    <a:pt x="-967" y="504192"/>
                    <a:pt x="2415" y="480915"/>
                  </a:cubicBezTo>
                  <a:cubicBezTo>
                    <a:pt x="2949" y="477183"/>
                    <a:pt x="6153" y="474340"/>
                    <a:pt x="9980" y="474340"/>
                  </a:cubicBezTo>
                  <a:close/>
                  <a:moveTo>
                    <a:pt x="123609" y="319501"/>
                  </a:moveTo>
                  <a:cubicBezTo>
                    <a:pt x="128682" y="317191"/>
                    <a:pt x="134378" y="320923"/>
                    <a:pt x="134378" y="326432"/>
                  </a:cubicBezTo>
                  <a:lnTo>
                    <a:pt x="134378" y="436074"/>
                  </a:lnTo>
                  <a:cubicBezTo>
                    <a:pt x="134378" y="440339"/>
                    <a:pt x="130996" y="443715"/>
                    <a:pt x="126724" y="443715"/>
                  </a:cubicBezTo>
                  <a:lnTo>
                    <a:pt x="22242" y="443715"/>
                  </a:lnTo>
                  <a:cubicBezTo>
                    <a:pt x="16814" y="443715"/>
                    <a:pt x="13076" y="438206"/>
                    <a:pt x="15123" y="433231"/>
                  </a:cubicBezTo>
                  <a:cubicBezTo>
                    <a:pt x="35236" y="382852"/>
                    <a:pt x="74394" y="341980"/>
                    <a:pt x="123609" y="319501"/>
                  </a:cubicBezTo>
                  <a:close/>
                  <a:moveTo>
                    <a:pt x="412781" y="310699"/>
                  </a:moveTo>
                  <a:cubicBezTo>
                    <a:pt x="425506" y="310699"/>
                    <a:pt x="435829" y="321008"/>
                    <a:pt x="435829" y="333627"/>
                  </a:cubicBezTo>
                  <a:lnTo>
                    <a:pt x="435829" y="383838"/>
                  </a:lnTo>
                  <a:cubicBezTo>
                    <a:pt x="435829" y="397080"/>
                    <a:pt x="442325" y="408810"/>
                    <a:pt x="452380" y="416009"/>
                  </a:cubicBezTo>
                  <a:lnTo>
                    <a:pt x="452380" y="333627"/>
                  </a:lnTo>
                  <a:cubicBezTo>
                    <a:pt x="452380" y="321008"/>
                    <a:pt x="462703" y="310699"/>
                    <a:pt x="475428" y="310699"/>
                  </a:cubicBezTo>
                  <a:cubicBezTo>
                    <a:pt x="488064" y="310699"/>
                    <a:pt x="498387" y="321008"/>
                    <a:pt x="498387" y="333627"/>
                  </a:cubicBezTo>
                  <a:lnTo>
                    <a:pt x="498387" y="416009"/>
                  </a:lnTo>
                  <a:cubicBezTo>
                    <a:pt x="508442" y="408810"/>
                    <a:pt x="514939" y="397080"/>
                    <a:pt x="514939" y="383838"/>
                  </a:cubicBezTo>
                  <a:lnTo>
                    <a:pt x="514939" y="333627"/>
                  </a:lnTo>
                  <a:cubicBezTo>
                    <a:pt x="514939" y="321008"/>
                    <a:pt x="525261" y="310699"/>
                    <a:pt x="537986" y="310699"/>
                  </a:cubicBezTo>
                  <a:cubicBezTo>
                    <a:pt x="550623" y="310699"/>
                    <a:pt x="560945" y="321008"/>
                    <a:pt x="560945" y="333627"/>
                  </a:cubicBezTo>
                  <a:lnTo>
                    <a:pt x="560945" y="383838"/>
                  </a:lnTo>
                  <a:cubicBezTo>
                    <a:pt x="560945" y="422940"/>
                    <a:pt x="534427" y="456000"/>
                    <a:pt x="498387" y="466042"/>
                  </a:cubicBezTo>
                  <a:lnTo>
                    <a:pt x="498387" y="583793"/>
                  </a:lnTo>
                  <a:cubicBezTo>
                    <a:pt x="498387" y="596412"/>
                    <a:pt x="488064" y="606721"/>
                    <a:pt x="475428" y="606721"/>
                  </a:cubicBezTo>
                  <a:cubicBezTo>
                    <a:pt x="462703" y="606721"/>
                    <a:pt x="452380" y="596412"/>
                    <a:pt x="452380" y="583793"/>
                  </a:cubicBezTo>
                  <a:lnTo>
                    <a:pt x="452380" y="466042"/>
                  </a:lnTo>
                  <a:cubicBezTo>
                    <a:pt x="434316" y="460976"/>
                    <a:pt x="418565" y="450134"/>
                    <a:pt x="407441" y="435560"/>
                  </a:cubicBezTo>
                  <a:cubicBezTo>
                    <a:pt x="407708" y="439825"/>
                    <a:pt x="404327" y="443736"/>
                    <a:pt x="399789" y="443736"/>
                  </a:cubicBezTo>
                  <a:lnTo>
                    <a:pt x="295228" y="443736"/>
                  </a:lnTo>
                  <a:cubicBezTo>
                    <a:pt x="291046" y="443736"/>
                    <a:pt x="287575" y="440359"/>
                    <a:pt x="287575" y="436093"/>
                  </a:cubicBezTo>
                  <a:lnTo>
                    <a:pt x="287575" y="326429"/>
                  </a:lnTo>
                  <a:cubicBezTo>
                    <a:pt x="287575" y="320919"/>
                    <a:pt x="293359" y="317186"/>
                    <a:pt x="298432" y="319497"/>
                  </a:cubicBezTo>
                  <a:cubicBezTo>
                    <a:pt x="337586" y="337360"/>
                    <a:pt x="370334" y="366864"/>
                    <a:pt x="392225" y="403567"/>
                  </a:cubicBezTo>
                  <a:cubicBezTo>
                    <a:pt x="390712" y="397168"/>
                    <a:pt x="389822" y="390592"/>
                    <a:pt x="389822" y="383838"/>
                  </a:cubicBezTo>
                  <a:lnTo>
                    <a:pt x="389822" y="333627"/>
                  </a:lnTo>
                  <a:cubicBezTo>
                    <a:pt x="389822" y="321008"/>
                    <a:pt x="400144" y="310699"/>
                    <a:pt x="412781" y="310699"/>
                  </a:cubicBezTo>
                  <a:close/>
                  <a:moveTo>
                    <a:pt x="211578" y="300515"/>
                  </a:moveTo>
                  <a:cubicBezTo>
                    <a:pt x="224877" y="300548"/>
                    <a:pt x="237986" y="301836"/>
                    <a:pt x="250717" y="304280"/>
                  </a:cubicBezTo>
                  <a:cubicBezTo>
                    <a:pt x="254367" y="304991"/>
                    <a:pt x="256949" y="308102"/>
                    <a:pt x="256949" y="311745"/>
                  </a:cubicBezTo>
                  <a:lnTo>
                    <a:pt x="256949" y="436072"/>
                  </a:lnTo>
                  <a:cubicBezTo>
                    <a:pt x="256949" y="440338"/>
                    <a:pt x="253566" y="443715"/>
                    <a:pt x="249293" y="443715"/>
                  </a:cubicBezTo>
                  <a:lnTo>
                    <a:pt x="172729" y="443715"/>
                  </a:lnTo>
                  <a:cubicBezTo>
                    <a:pt x="168456" y="443715"/>
                    <a:pt x="165073" y="440338"/>
                    <a:pt x="165073" y="436072"/>
                  </a:cubicBezTo>
                  <a:lnTo>
                    <a:pt x="165073" y="311745"/>
                  </a:lnTo>
                  <a:cubicBezTo>
                    <a:pt x="165073" y="308102"/>
                    <a:pt x="167655" y="304991"/>
                    <a:pt x="171305" y="304280"/>
                  </a:cubicBezTo>
                  <a:cubicBezTo>
                    <a:pt x="184792" y="301703"/>
                    <a:pt x="198280" y="300481"/>
                    <a:pt x="211578" y="300515"/>
                  </a:cubicBezTo>
                  <a:close/>
                  <a:moveTo>
                    <a:pt x="80631" y="163641"/>
                  </a:moveTo>
                  <a:lnTo>
                    <a:pt x="341411" y="163641"/>
                  </a:lnTo>
                  <a:cubicBezTo>
                    <a:pt x="346306" y="163641"/>
                    <a:pt x="349955" y="168262"/>
                    <a:pt x="348887" y="173060"/>
                  </a:cubicBezTo>
                  <a:cubicBezTo>
                    <a:pt x="315244" y="318250"/>
                    <a:pt x="106798" y="318250"/>
                    <a:pt x="73155" y="173060"/>
                  </a:cubicBezTo>
                  <a:cubicBezTo>
                    <a:pt x="71998" y="168262"/>
                    <a:pt x="75736" y="163641"/>
                    <a:pt x="80631" y="163641"/>
                  </a:cubicBezTo>
                  <a:close/>
                  <a:moveTo>
                    <a:pt x="210940" y="0"/>
                  </a:moveTo>
                  <a:cubicBezTo>
                    <a:pt x="264275" y="-22"/>
                    <a:pt x="317610" y="29011"/>
                    <a:pt x="341730" y="87166"/>
                  </a:cubicBezTo>
                  <a:lnTo>
                    <a:pt x="352677" y="87166"/>
                  </a:lnTo>
                  <a:cubicBezTo>
                    <a:pt x="365405" y="87166"/>
                    <a:pt x="375640" y="97473"/>
                    <a:pt x="375640" y="110091"/>
                  </a:cubicBezTo>
                  <a:cubicBezTo>
                    <a:pt x="375640" y="122797"/>
                    <a:pt x="365405" y="133015"/>
                    <a:pt x="352677" y="133015"/>
                  </a:cubicBezTo>
                  <a:lnTo>
                    <a:pt x="352232" y="133015"/>
                  </a:lnTo>
                  <a:lnTo>
                    <a:pt x="69649" y="133015"/>
                  </a:lnTo>
                  <a:lnTo>
                    <a:pt x="69204" y="133015"/>
                  </a:lnTo>
                  <a:cubicBezTo>
                    <a:pt x="56565" y="133015"/>
                    <a:pt x="46241" y="122797"/>
                    <a:pt x="46241" y="110091"/>
                  </a:cubicBezTo>
                  <a:cubicBezTo>
                    <a:pt x="46241" y="97473"/>
                    <a:pt x="56565" y="87166"/>
                    <a:pt x="69204" y="87166"/>
                  </a:cubicBezTo>
                  <a:lnTo>
                    <a:pt x="80151" y="87166"/>
                  </a:lnTo>
                  <a:cubicBezTo>
                    <a:pt x="104271" y="29100"/>
                    <a:pt x="157606" y="22"/>
                    <a:pt x="21094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71" name="í$ľïḑé">
            <a:extLst>
              <a:ext uri="{FF2B5EF4-FFF2-40B4-BE49-F238E27FC236}">
                <a16:creationId xmlns:a16="http://schemas.microsoft.com/office/drawing/2014/main" id="{BC320AF0-2580-47A5-8546-C4603E2B5163}"/>
              </a:ext>
            </a:extLst>
          </p:cNvPr>
          <p:cNvGrpSpPr/>
          <p:nvPr/>
        </p:nvGrpSpPr>
        <p:grpSpPr>
          <a:xfrm>
            <a:off x="1270064" y="4194207"/>
            <a:ext cx="728737" cy="728737"/>
            <a:chOff x="809883" y="1822439"/>
            <a:chExt cx="721040" cy="721040"/>
          </a:xfrm>
        </p:grpSpPr>
        <p:sp>
          <p:nvSpPr>
            <p:cNvPr id="72" name="îṡľïdê">
              <a:extLst>
                <a:ext uri="{FF2B5EF4-FFF2-40B4-BE49-F238E27FC236}">
                  <a16:creationId xmlns:a16="http://schemas.microsoft.com/office/drawing/2014/main" id="{E03852AD-672B-4CF5-B4C8-2751743E63E8}"/>
                </a:ext>
              </a:extLst>
            </p:cNvPr>
            <p:cNvSpPr/>
            <p:nvPr/>
          </p:nvSpPr>
          <p:spPr>
            <a:xfrm>
              <a:off x="809883" y="1822439"/>
              <a:ext cx="721040" cy="721040"/>
            </a:xfrm>
            <a:prstGeom prst="roundRect">
              <a:avLst/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3" name="íśḷíḓê">
              <a:extLst>
                <a:ext uri="{FF2B5EF4-FFF2-40B4-BE49-F238E27FC236}">
                  <a16:creationId xmlns:a16="http://schemas.microsoft.com/office/drawing/2014/main" id="{D06070CB-2EF0-4CB0-BAD0-1A2830FFCE6F}"/>
                </a:ext>
              </a:extLst>
            </p:cNvPr>
            <p:cNvSpPr/>
            <p:nvPr/>
          </p:nvSpPr>
          <p:spPr bwMode="auto">
            <a:xfrm>
              <a:off x="1004051" y="2010248"/>
              <a:ext cx="332702" cy="345421"/>
            </a:xfrm>
            <a:custGeom>
              <a:avLst/>
              <a:gdLst>
                <a:gd name="connsiteX0" fmla="*/ 332623 w 583294"/>
                <a:gd name="connsiteY0" fmla="*/ 296967 h 605593"/>
                <a:gd name="connsiteX1" fmla="*/ 316983 w 583294"/>
                <a:gd name="connsiteY1" fmla="*/ 302537 h 605593"/>
                <a:gd name="connsiteX2" fmla="*/ 311624 w 583294"/>
                <a:gd name="connsiteY2" fmla="*/ 308872 h 605593"/>
                <a:gd name="connsiteX3" fmla="*/ 311624 w 583294"/>
                <a:gd name="connsiteY3" fmla="*/ 325036 h 605593"/>
                <a:gd name="connsiteX4" fmla="*/ 309108 w 583294"/>
                <a:gd name="connsiteY4" fmla="*/ 326784 h 605593"/>
                <a:gd name="connsiteX5" fmla="*/ 307467 w 583294"/>
                <a:gd name="connsiteY5" fmla="*/ 331698 h 605593"/>
                <a:gd name="connsiteX6" fmla="*/ 311077 w 583294"/>
                <a:gd name="connsiteY6" fmla="*/ 366102 h 605593"/>
                <a:gd name="connsiteX7" fmla="*/ 315780 w 583294"/>
                <a:gd name="connsiteY7" fmla="*/ 371673 h 605593"/>
                <a:gd name="connsiteX8" fmla="*/ 317530 w 583294"/>
                <a:gd name="connsiteY8" fmla="*/ 371891 h 605593"/>
                <a:gd name="connsiteX9" fmla="*/ 322670 w 583294"/>
                <a:gd name="connsiteY9" fmla="*/ 369379 h 605593"/>
                <a:gd name="connsiteX10" fmla="*/ 340826 w 583294"/>
                <a:gd name="connsiteY10" fmla="*/ 345242 h 605593"/>
                <a:gd name="connsiteX11" fmla="*/ 342139 w 583294"/>
                <a:gd name="connsiteY11" fmla="*/ 341310 h 605593"/>
                <a:gd name="connsiteX12" fmla="*/ 342139 w 583294"/>
                <a:gd name="connsiteY12" fmla="*/ 302646 h 605593"/>
                <a:gd name="connsiteX13" fmla="*/ 339076 w 583294"/>
                <a:gd name="connsiteY13" fmla="*/ 297076 h 605593"/>
                <a:gd name="connsiteX14" fmla="*/ 332623 w 583294"/>
                <a:gd name="connsiteY14" fmla="*/ 296967 h 605593"/>
                <a:gd name="connsiteX15" fmla="*/ 250702 w 583294"/>
                <a:gd name="connsiteY15" fmla="*/ 296967 h 605593"/>
                <a:gd name="connsiteX16" fmla="*/ 244249 w 583294"/>
                <a:gd name="connsiteY16" fmla="*/ 297076 h 605593"/>
                <a:gd name="connsiteX17" fmla="*/ 241187 w 583294"/>
                <a:gd name="connsiteY17" fmla="*/ 302646 h 605593"/>
                <a:gd name="connsiteX18" fmla="*/ 241077 w 583294"/>
                <a:gd name="connsiteY18" fmla="*/ 341310 h 605593"/>
                <a:gd name="connsiteX19" fmla="*/ 242390 w 583294"/>
                <a:gd name="connsiteY19" fmla="*/ 345242 h 605593"/>
                <a:gd name="connsiteX20" fmla="*/ 260655 w 583294"/>
                <a:gd name="connsiteY20" fmla="*/ 369379 h 605593"/>
                <a:gd name="connsiteX21" fmla="*/ 265796 w 583294"/>
                <a:gd name="connsiteY21" fmla="*/ 371891 h 605593"/>
                <a:gd name="connsiteX22" fmla="*/ 267546 w 583294"/>
                <a:gd name="connsiteY22" fmla="*/ 371673 h 605593"/>
                <a:gd name="connsiteX23" fmla="*/ 272249 w 583294"/>
                <a:gd name="connsiteY23" fmla="*/ 366102 h 605593"/>
                <a:gd name="connsiteX24" fmla="*/ 275858 w 583294"/>
                <a:gd name="connsiteY24" fmla="*/ 331698 h 605593"/>
                <a:gd name="connsiteX25" fmla="*/ 274218 w 583294"/>
                <a:gd name="connsiteY25" fmla="*/ 326674 h 605593"/>
                <a:gd name="connsiteX26" fmla="*/ 271702 w 583294"/>
                <a:gd name="connsiteY26" fmla="*/ 325036 h 605593"/>
                <a:gd name="connsiteX27" fmla="*/ 271702 w 583294"/>
                <a:gd name="connsiteY27" fmla="*/ 308872 h 605593"/>
                <a:gd name="connsiteX28" fmla="*/ 266343 w 583294"/>
                <a:gd name="connsiteY28" fmla="*/ 302537 h 605593"/>
                <a:gd name="connsiteX29" fmla="*/ 250702 w 583294"/>
                <a:gd name="connsiteY29" fmla="*/ 296967 h 605593"/>
                <a:gd name="connsiteX30" fmla="*/ 30625 w 583294"/>
                <a:gd name="connsiteY30" fmla="*/ 270619 h 605593"/>
                <a:gd name="connsiteX31" fmla="*/ 94718 w 583294"/>
                <a:gd name="connsiteY31" fmla="*/ 270619 h 605593"/>
                <a:gd name="connsiteX32" fmla="*/ 125343 w 583294"/>
                <a:gd name="connsiteY32" fmla="*/ 301200 h 605593"/>
                <a:gd name="connsiteX33" fmla="*/ 293999 w 583294"/>
                <a:gd name="connsiteY33" fmla="*/ 469616 h 605593"/>
                <a:gd name="connsiteX34" fmla="*/ 462654 w 583294"/>
                <a:gd name="connsiteY34" fmla="*/ 301200 h 605593"/>
                <a:gd name="connsiteX35" fmla="*/ 493279 w 583294"/>
                <a:gd name="connsiteY35" fmla="*/ 270619 h 605593"/>
                <a:gd name="connsiteX36" fmla="*/ 552669 w 583294"/>
                <a:gd name="connsiteY36" fmla="*/ 270619 h 605593"/>
                <a:gd name="connsiteX37" fmla="*/ 583294 w 583294"/>
                <a:gd name="connsiteY37" fmla="*/ 301200 h 605593"/>
                <a:gd name="connsiteX38" fmla="*/ 552669 w 583294"/>
                <a:gd name="connsiteY38" fmla="*/ 331782 h 605593"/>
                <a:gd name="connsiteX39" fmla="*/ 521935 w 583294"/>
                <a:gd name="connsiteY39" fmla="*/ 331782 h 605593"/>
                <a:gd name="connsiteX40" fmla="*/ 478513 w 583294"/>
                <a:gd name="connsiteY40" fmla="*/ 438052 h 605593"/>
                <a:gd name="connsiteX41" fmla="*/ 504982 w 583294"/>
                <a:gd name="connsiteY41" fmla="*/ 464592 h 605593"/>
                <a:gd name="connsiteX42" fmla="*/ 504982 w 583294"/>
                <a:gd name="connsiteY42" fmla="*/ 507842 h 605593"/>
                <a:gd name="connsiteX43" fmla="*/ 483326 w 583294"/>
                <a:gd name="connsiteY43" fmla="*/ 516798 h 605593"/>
                <a:gd name="connsiteX44" fmla="*/ 461670 w 583294"/>
                <a:gd name="connsiteY44" fmla="*/ 507842 h 605593"/>
                <a:gd name="connsiteX45" fmla="*/ 435638 w 583294"/>
                <a:gd name="connsiteY45" fmla="*/ 481957 h 605593"/>
                <a:gd name="connsiteX46" fmla="*/ 322327 w 583294"/>
                <a:gd name="connsiteY46" fmla="*/ 529140 h 605593"/>
                <a:gd name="connsiteX47" fmla="*/ 322327 w 583294"/>
                <a:gd name="connsiteY47" fmla="*/ 575012 h 605593"/>
                <a:gd name="connsiteX48" fmla="*/ 291592 w 583294"/>
                <a:gd name="connsiteY48" fmla="*/ 605593 h 605593"/>
                <a:gd name="connsiteX49" fmla="*/ 260967 w 583294"/>
                <a:gd name="connsiteY49" fmla="*/ 575012 h 605593"/>
                <a:gd name="connsiteX50" fmla="*/ 260967 w 583294"/>
                <a:gd name="connsiteY50" fmla="*/ 528485 h 605593"/>
                <a:gd name="connsiteX51" fmla="*/ 149624 w 583294"/>
                <a:gd name="connsiteY51" fmla="*/ 479882 h 605593"/>
                <a:gd name="connsiteX52" fmla="*/ 121624 w 583294"/>
                <a:gd name="connsiteY52" fmla="*/ 507842 h 605593"/>
                <a:gd name="connsiteX53" fmla="*/ 99968 w 583294"/>
                <a:gd name="connsiteY53" fmla="*/ 516798 h 605593"/>
                <a:gd name="connsiteX54" fmla="*/ 78312 w 583294"/>
                <a:gd name="connsiteY54" fmla="*/ 507842 h 605593"/>
                <a:gd name="connsiteX55" fmla="*/ 78312 w 583294"/>
                <a:gd name="connsiteY55" fmla="*/ 464592 h 605593"/>
                <a:gd name="connsiteX56" fmla="*/ 107515 w 583294"/>
                <a:gd name="connsiteY56" fmla="*/ 435430 h 605593"/>
                <a:gd name="connsiteX57" fmla="*/ 66062 w 583294"/>
                <a:gd name="connsiteY57" fmla="*/ 331782 h 605593"/>
                <a:gd name="connsiteX58" fmla="*/ 30625 w 583294"/>
                <a:gd name="connsiteY58" fmla="*/ 331782 h 605593"/>
                <a:gd name="connsiteX59" fmla="*/ 0 w 583294"/>
                <a:gd name="connsiteY59" fmla="*/ 301200 h 605593"/>
                <a:gd name="connsiteX60" fmla="*/ 30625 w 583294"/>
                <a:gd name="connsiteY60" fmla="*/ 270619 h 605593"/>
                <a:gd name="connsiteX61" fmla="*/ 260655 w 583294"/>
                <a:gd name="connsiteY61" fmla="*/ 122871 h 605593"/>
                <a:gd name="connsiteX62" fmla="*/ 215703 w 583294"/>
                <a:gd name="connsiteY62" fmla="*/ 134776 h 605593"/>
                <a:gd name="connsiteX63" fmla="*/ 212093 w 583294"/>
                <a:gd name="connsiteY63" fmla="*/ 140565 h 605593"/>
                <a:gd name="connsiteX64" fmla="*/ 212093 w 583294"/>
                <a:gd name="connsiteY64" fmla="*/ 152142 h 605593"/>
                <a:gd name="connsiteX65" fmla="*/ 209468 w 583294"/>
                <a:gd name="connsiteY65" fmla="*/ 152142 h 605593"/>
                <a:gd name="connsiteX66" fmla="*/ 203015 w 583294"/>
                <a:gd name="connsiteY66" fmla="*/ 158586 h 605593"/>
                <a:gd name="connsiteX67" fmla="*/ 203015 w 583294"/>
                <a:gd name="connsiteY67" fmla="*/ 169289 h 605593"/>
                <a:gd name="connsiteX68" fmla="*/ 205969 w 583294"/>
                <a:gd name="connsiteY68" fmla="*/ 174641 h 605593"/>
                <a:gd name="connsiteX69" fmla="*/ 212203 w 583294"/>
                <a:gd name="connsiteY69" fmla="*/ 178791 h 605593"/>
                <a:gd name="connsiteX70" fmla="*/ 212640 w 583294"/>
                <a:gd name="connsiteY70" fmla="*/ 181413 h 605593"/>
                <a:gd name="connsiteX71" fmla="*/ 235828 w 583294"/>
                <a:gd name="connsiteY71" fmla="*/ 235039 h 605593"/>
                <a:gd name="connsiteX72" fmla="*/ 274218 w 583294"/>
                <a:gd name="connsiteY72" fmla="*/ 268242 h 605593"/>
                <a:gd name="connsiteX73" fmla="*/ 309108 w 583294"/>
                <a:gd name="connsiteY73" fmla="*/ 268242 h 605593"/>
                <a:gd name="connsiteX74" fmla="*/ 347498 w 583294"/>
                <a:gd name="connsiteY74" fmla="*/ 235039 h 605593"/>
                <a:gd name="connsiteX75" fmla="*/ 370685 w 583294"/>
                <a:gd name="connsiteY75" fmla="*/ 181413 h 605593"/>
                <a:gd name="connsiteX76" fmla="*/ 371123 w 583294"/>
                <a:gd name="connsiteY76" fmla="*/ 178791 h 605593"/>
                <a:gd name="connsiteX77" fmla="*/ 377357 w 583294"/>
                <a:gd name="connsiteY77" fmla="*/ 174641 h 605593"/>
                <a:gd name="connsiteX78" fmla="*/ 380310 w 583294"/>
                <a:gd name="connsiteY78" fmla="*/ 169289 h 605593"/>
                <a:gd name="connsiteX79" fmla="*/ 380310 w 583294"/>
                <a:gd name="connsiteY79" fmla="*/ 158586 h 605593"/>
                <a:gd name="connsiteX80" fmla="*/ 373857 w 583294"/>
                <a:gd name="connsiteY80" fmla="*/ 152142 h 605593"/>
                <a:gd name="connsiteX81" fmla="*/ 370248 w 583294"/>
                <a:gd name="connsiteY81" fmla="*/ 152142 h 605593"/>
                <a:gd name="connsiteX82" fmla="*/ 368279 w 583294"/>
                <a:gd name="connsiteY82" fmla="*/ 149958 h 605593"/>
                <a:gd name="connsiteX83" fmla="*/ 362045 w 583294"/>
                <a:gd name="connsiteY83" fmla="*/ 149521 h 605593"/>
                <a:gd name="connsiteX84" fmla="*/ 336451 w 583294"/>
                <a:gd name="connsiteY84" fmla="*/ 155309 h 605593"/>
                <a:gd name="connsiteX85" fmla="*/ 296749 w 583294"/>
                <a:gd name="connsiteY85" fmla="*/ 137288 h 605593"/>
                <a:gd name="connsiteX86" fmla="*/ 260655 w 583294"/>
                <a:gd name="connsiteY86" fmla="*/ 122871 h 605593"/>
                <a:gd name="connsiteX87" fmla="*/ 275311 w 583294"/>
                <a:gd name="connsiteY87" fmla="*/ 0 h 605593"/>
                <a:gd name="connsiteX88" fmla="*/ 308014 w 583294"/>
                <a:gd name="connsiteY88" fmla="*/ 0 h 605593"/>
                <a:gd name="connsiteX89" fmla="*/ 409185 w 583294"/>
                <a:gd name="connsiteY89" fmla="*/ 101027 h 605593"/>
                <a:gd name="connsiteX90" fmla="*/ 409185 w 583294"/>
                <a:gd name="connsiteY90" fmla="*/ 132701 h 605593"/>
                <a:gd name="connsiteX91" fmla="*/ 414982 w 583294"/>
                <a:gd name="connsiteY91" fmla="*/ 150722 h 605593"/>
                <a:gd name="connsiteX92" fmla="*/ 414982 w 583294"/>
                <a:gd name="connsiteY92" fmla="*/ 173331 h 605593"/>
                <a:gd name="connsiteX93" fmla="*/ 403826 w 583294"/>
                <a:gd name="connsiteY93" fmla="*/ 197140 h 605593"/>
                <a:gd name="connsiteX94" fmla="*/ 397263 w 583294"/>
                <a:gd name="connsiteY94" fmla="*/ 214288 h 605593"/>
                <a:gd name="connsiteX95" fmla="*/ 375498 w 583294"/>
                <a:gd name="connsiteY95" fmla="*/ 255136 h 605593"/>
                <a:gd name="connsiteX96" fmla="*/ 360732 w 583294"/>
                <a:gd name="connsiteY96" fmla="*/ 273922 h 605593"/>
                <a:gd name="connsiteX97" fmla="*/ 371670 w 583294"/>
                <a:gd name="connsiteY97" fmla="*/ 287574 h 605593"/>
                <a:gd name="connsiteX98" fmla="*/ 432919 w 583294"/>
                <a:gd name="connsiteY98" fmla="*/ 306141 h 605593"/>
                <a:gd name="connsiteX99" fmla="*/ 294014 w 583294"/>
                <a:gd name="connsiteY99" fmla="*/ 433272 h 605593"/>
                <a:gd name="connsiteX100" fmla="*/ 154891 w 583294"/>
                <a:gd name="connsiteY100" fmla="*/ 304721 h 605593"/>
                <a:gd name="connsiteX101" fmla="*/ 211656 w 583294"/>
                <a:gd name="connsiteY101" fmla="*/ 287574 h 605593"/>
                <a:gd name="connsiteX102" fmla="*/ 222593 w 583294"/>
                <a:gd name="connsiteY102" fmla="*/ 273922 h 605593"/>
                <a:gd name="connsiteX103" fmla="*/ 207828 w 583294"/>
                <a:gd name="connsiteY103" fmla="*/ 255136 h 605593"/>
                <a:gd name="connsiteX104" fmla="*/ 186063 w 583294"/>
                <a:gd name="connsiteY104" fmla="*/ 214288 h 605593"/>
                <a:gd name="connsiteX105" fmla="*/ 179500 w 583294"/>
                <a:gd name="connsiteY105" fmla="*/ 197140 h 605593"/>
                <a:gd name="connsiteX106" fmla="*/ 168344 w 583294"/>
                <a:gd name="connsiteY106" fmla="*/ 173331 h 605593"/>
                <a:gd name="connsiteX107" fmla="*/ 168344 w 583294"/>
                <a:gd name="connsiteY107" fmla="*/ 150722 h 605593"/>
                <a:gd name="connsiteX108" fmla="*/ 174141 w 583294"/>
                <a:gd name="connsiteY108" fmla="*/ 132701 h 605593"/>
                <a:gd name="connsiteX109" fmla="*/ 174141 w 583294"/>
                <a:gd name="connsiteY109" fmla="*/ 101027 h 605593"/>
                <a:gd name="connsiteX110" fmla="*/ 275311 w 583294"/>
                <a:gd name="connsiteY110" fmla="*/ 0 h 60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583294" h="605593">
                  <a:moveTo>
                    <a:pt x="332623" y="296967"/>
                  </a:moveTo>
                  <a:cubicBezTo>
                    <a:pt x="327373" y="299697"/>
                    <a:pt x="322123" y="301663"/>
                    <a:pt x="316983" y="302537"/>
                  </a:cubicBezTo>
                  <a:cubicBezTo>
                    <a:pt x="313811" y="303083"/>
                    <a:pt x="311624" y="305814"/>
                    <a:pt x="311624" y="308872"/>
                  </a:cubicBezTo>
                  <a:lnTo>
                    <a:pt x="311624" y="325036"/>
                  </a:lnTo>
                  <a:cubicBezTo>
                    <a:pt x="310639" y="325364"/>
                    <a:pt x="309874" y="326019"/>
                    <a:pt x="309108" y="326784"/>
                  </a:cubicBezTo>
                  <a:cubicBezTo>
                    <a:pt x="307905" y="328094"/>
                    <a:pt x="307358" y="329951"/>
                    <a:pt x="307467" y="331698"/>
                  </a:cubicBezTo>
                  <a:lnTo>
                    <a:pt x="311077" y="366102"/>
                  </a:lnTo>
                  <a:cubicBezTo>
                    <a:pt x="311295" y="368724"/>
                    <a:pt x="313155" y="371017"/>
                    <a:pt x="315780" y="371673"/>
                  </a:cubicBezTo>
                  <a:cubicBezTo>
                    <a:pt x="316327" y="371891"/>
                    <a:pt x="316983" y="371891"/>
                    <a:pt x="317530" y="371891"/>
                  </a:cubicBezTo>
                  <a:cubicBezTo>
                    <a:pt x="319498" y="371891"/>
                    <a:pt x="321467" y="371017"/>
                    <a:pt x="322670" y="369379"/>
                  </a:cubicBezTo>
                  <a:lnTo>
                    <a:pt x="340826" y="345242"/>
                  </a:lnTo>
                  <a:cubicBezTo>
                    <a:pt x="341701" y="344149"/>
                    <a:pt x="342139" y="342730"/>
                    <a:pt x="342139" y="341310"/>
                  </a:cubicBezTo>
                  <a:lnTo>
                    <a:pt x="342139" y="302646"/>
                  </a:lnTo>
                  <a:cubicBezTo>
                    <a:pt x="342139" y="300353"/>
                    <a:pt x="340936" y="298277"/>
                    <a:pt x="339076" y="297076"/>
                  </a:cubicBezTo>
                  <a:cubicBezTo>
                    <a:pt x="337108" y="295984"/>
                    <a:pt x="334701" y="295875"/>
                    <a:pt x="332623" y="296967"/>
                  </a:cubicBezTo>
                  <a:close/>
                  <a:moveTo>
                    <a:pt x="250702" y="296967"/>
                  </a:moveTo>
                  <a:cubicBezTo>
                    <a:pt x="248624" y="295875"/>
                    <a:pt x="246218" y="295984"/>
                    <a:pt x="244249" y="297076"/>
                  </a:cubicBezTo>
                  <a:cubicBezTo>
                    <a:pt x="242281" y="298277"/>
                    <a:pt x="241187" y="300353"/>
                    <a:pt x="241187" y="302646"/>
                  </a:cubicBezTo>
                  <a:lnTo>
                    <a:pt x="241077" y="341310"/>
                  </a:lnTo>
                  <a:cubicBezTo>
                    <a:pt x="241077" y="342730"/>
                    <a:pt x="241624" y="344149"/>
                    <a:pt x="242390" y="345242"/>
                  </a:cubicBezTo>
                  <a:lnTo>
                    <a:pt x="260655" y="369379"/>
                  </a:lnTo>
                  <a:cubicBezTo>
                    <a:pt x="261859" y="371017"/>
                    <a:pt x="263827" y="371891"/>
                    <a:pt x="265796" y="371891"/>
                  </a:cubicBezTo>
                  <a:cubicBezTo>
                    <a:pt x="266343" y="371891"/>
                    <a:pt x="266999" y="371891"/>
                    <a:pt x="267546" y="371673"/>
                  </a:cubicBezTo>
                  <a:cubicBezTo>
                    <a:pt x="270171" y="371017"/>
                    <a:pt x="272030" y="368833"/>
                    <a:pt x="272249" y="366102"/>
                  </a:cubicBezTo>
                  <a:lnTo>
                    <a:pt x="275858" y="331698"/>
                  </a:lnTo>
                  <a:cubicBezTo>
                    <a:pt x="275968" y="329951"/>
                    <a:pt x="275421" y="328094"/>
                    <a:pt x="274218" y="326674"/>
                  </a:cubicBezTo>
                  <a:cubicBezTo>
                    <a:pt x="273452" y="326019"/>
                    <a:pt x="272687" y="325364"/>
                    <a:pt x="271702" y="325036"/>
                  </a:cubicBezTo>
                  <a:lnTo>
                    <a:pt x="271702" y="308872"/>
                  </a:lnTo>
                  <a:cubicBezTo>
                    <a:pt x="271702" y="305814"/>
                    <a:pt x="269515" y="303083"/>
                    <a:pt x="266343" y="302537"/>
                  </a:cubicBezTo>
                  <a:cubicBezTo>
                    <a:pt x="261202" y="301663"/>
                    <a:pt x="255952" y="299697"/>
                    <a:pt x="250702" y="296967"/>
                  </a:cubicBezTo>
                  <a:close/>
                  <a:moveTo>
                    <a:pt x="30625" y="270619"/>
                  </a:moveTo>
                  <a:lnTo>
                    <a:pt x="94718" y="270619"/>
                  </a:lnTo>
                  <a:cubicBezTo>
                    <a:pt x="111562" y="270619"/>
                    <a:pt x="125343" y="284271"/>
                    <a:pt x="125343" y="301200"/>
                  </a:cubicBezTo>
                  <a:cubicBezTo>
                    <a:pt x="125343" y="394036"/>
                    <a:pt x="201030" y="469616"/>
                    <a:pt x="293999" y="469616"/>
                  </a:cubicBezTo>
                  <a:cubicBezTo>
                    <a:pt x="386967" y="469616"/>
                    <a:pt x="462654" y="394036"/>
                    <a:pt x="462654" y="301200"/>
                  </a:cubicBezTo>
                  <a:cubicBezTo>
                    <a:pt x="462654" y="284271"/>
                    <a:pt x="476326" y="270619"/>
                    <a:pt x="493279" y="270619"/>
                  </a:cubicBezTo>
                  <a:lnTo>
                    <a:pt x="552669" y="270619"/>
                  </a:lnTo>
                  <a:cubicBezTo>
                    <a:pt x="569622" y="270619"/>
                    <a:pt x="583294" y="284271"/>
                    <a:pt x="583294" y="301200"/>
                  </a:cubicBezTo>
                  <a:cubicBezTo>
                    <a:pt x="583294" y="318129"/>
                    <a:pt x="569622" y="331782"/>
                    <a:pt x="552669" y="331782"/>
                  </a:cubicBezTo>
                  <a:lnTo>
                    <a:pt x="521935" y="331782"/>
                  </a:lnTo>
                  <a:cubicBezTo>
                    <a:pt x="516576" y="371319"/>
                    <a:pt x="501263" y="407579"/>
                    <a:pt x="478513" y="438052"/>
                  </a:cubicBezTo>
                  <a:lnTo>
                    <a:pt x="504982" y="464592"/>
                  </a:lnTo>
                  <a:cubicBezTo>
                    <a:pt x="516904" y="476497"/>
                    <a:pt x="516904" y="495937"/>
                    <a:pt x="504982" y="507842"/>
                  </a:cubicBezTo>
                  <a:cubicBezTo>
                    <a:pt x="498966" y="513849"/>
                    <a:pt x="491091" y="516798"/>
                    <a:pt x="483326" y="516798"/>
                  </a:cubicBezTo>
                  <a:cubicBezTo>
                    <a:pt x="475451" y="516798"/>
                    <a:pt x="467576" y="513849"/>
                    <a:pt x="461670" y="507842"/>
                  </a:cubicBezTo>
                  <a:lnTo>
                    <a:pt x="435638" y="481957"/>
                  </a:lnTo>
                  <a:cubicBezTo>
                    <a:pt x="403592" y="507078"/>
                    <a:pt x="364764" y="523897"/>
                    <a:pt x="322327" y="529140"/>
                  </a:cubicBezTo>
                  <a:lnTo>
                    <a:pt x="322327" y="575012"/>
                  </a:lnTo>
                  <a:cubicBezTo>
                    <a:pt x="322327" y="591832"/>
                    <a:pt x="308545" y="605593"/>
                    <a:pt x="291592" y="605593"/>
                  </a:cubicBezTo>
                  <a:cubicBezTo>
                    <a:pt x="274749" y="605593"/>
                    <a:pt x="260967" y="591832"/>
                    <a:pt x="260967" y="575012"/>
                  </a:cubicBezTo>
                  <a:lnTo>
                    <a:pt x="260967" y="528485"/>
                  </a:lnTo>
                  <a:cubicBezTo>
                    <a:pt x="219186" y="522478"/>
                    <a:pt x="181015" y="505221"/>
                    <a:pt x="149624" y="479882"/>
                  </a:cubicBezTo>
                  <a:lnTo>
                    <a:pt x="121624" y="507842"/>
                  </a:lnTo>
                  <a:cubicBezTo>
                    <a:pt x="115718" y="513849"/>
                    <a:pt x="107843" y="516798"/>
                    <a:pt x="99968" y="516798"/>
                  </a:cubicBezTo>
                  <a:cubicBezTo>
                    <a:pt x="92093" y="516798"/>
                    <a:pt x="84328" y="513849"/>
                    <a:pt x="78312" y="507842"/>
                  </a:cubicBezTo>
                  <a:cubicBezTo>
                    <a:pt x="66281" y="495937"/>
                    <a:pt x="66281" y="476497"/>
                    <a:pt x="78312" y="464592"/>
                  </a:cubicBezTo>
                  <a:lnTo>
                    <a:pt x="107515" y="435430"/>
                  </a:lnTo>
                  <a:cubicBezTo>
                    <a:pt x="85859" y="405504"/>
                    <a:pt x="71203" y="370117"/>
                    <a:pt x="66062" y="331782"/>
                  </a:cubicBezTo>
                  <a:lnTo>
                    <a:pt x="30625" y="331782"/>
                  </a:lnTo>
                  <a:cubicBezTo>
                    <a:pt x="13672" y="331782"/>
                    <a:pt x="0" y="318129"/>
                    <a:pt x="0" y="301200"/>
                  </a:cubicBezTo>
                  <a:cubicBezTo>
                    <a:pt x="0" y="284271"/>
                    <a:pt x="13672" y="270619"/>
                    <a:pt x="30625" y="270619"/>
                  </a:cubicBezTo>
                  <a:close/>
                  <a:moveTo>
                    <a:pt x="260655" y="122871"/>
                  </a:moveTo>
                  <a:cubicBezTo>
                    <a:pt x="242390" y="122871"/>
                    <a:pt x="224671" y="130298"/>
                    <a:pt x="215703" y="134776"/>
                  </a:cubicBezTo>
                  <a:cubicBezTo>
                    <a:pt x="213515" y="135868"/>
                    <a:pt x="212093" y="138162"/>
                    <a:pt x="212093" y="140565"/>
                  </a:cubicBezTo>
                  <a:lnTo>
                    <a:pt x="212093" y="152142"/>
                  </a:lnTo>
                  <a:lnTo>
                    <a:pt x="209468" y="152142"/>
                  </a:lnTo>
                  <a:cubicBezTo>
                    <a:pt x="205859" y="152142"/>
                    <a:pt x="203015" y="154982"/>
                    <a:pt x="203015" y="158586"/>
                  </a:cubicBezTo>
                  <a:lnTo>
                    <a:pt x="203015" y="169289"/>
                  </a:lnTo>
                  <a:cubicBezTo>
                    <a:pt x="203015" y="171474"/>
                    <a:pt x="204109" y="173440"/>
                    <a:pt x="205969" y="174641"/>
                  </a:cubicBezTo>
                  <a:lnTo>
                    <a:pt x="212203" y="178791"/>
                  </a:lnTo>
                  <a:lnTo>
                    <a:pt x="212640" y="181413"/>
                  </a:lnTo>
                  <a:cubicBezTo>
                    <a:pt x="214609" y="196922"/>
                    <a:pt x="223359" y="216909"/>
                    <a:pt x="235828" y="235039"/>
                  </a:cubicBezTo>
                  <a:cubicBezTo>
                    <a:pt x="251687" y="257975"/>
                    <a:pt x="266562" y="268242"/>
                    <a:pt x="274218" y="268242"/>
                  </a:cubicBezTo>
                  <a:lnTo>
                    <a:pt x="309108" y="268242"/>
                  </a:lnTo>
                  <a:cubicBezTo>
                    <a:pt x="316764" y="268242"/>
                    <a:pt x="331639" y="257975"/>
                    <a:pt x="347498" y="235039"/>
                  </a:cubicBezTo>
                  <a:cubicBezTo>
                    <a:pt x="359967" y="216909"/>
                    <a:pt x="368717" y="196922"/>
                    <a:pt x="370685" y="181413"/>
                  </a:cubicBezTo>
                  <a:lnTo>
                    <a:pt x="371123" y="178791"/>
                  </a:lnTo>
                  <a:lnTo>
                    <a:pt x="377357" y="174641"/>
                  </a:lnTo>
                  <a:cubicBezTo>
                    <a:pt x="379217" y="173440"/>
                    <a:pt x="380310" y="171474"/>
                    <a:pt x="380310" y="169289"/>
                  </a:cubicBezTo>
                  <a:lnTo>
                    <a:pt x="380310" y="158586"/>
                  </a:lnTo>
                  <a:cubicBezTo>
                    <a:pt x="380310" y="154982"/>
                    <a:pt x="377357" y="152142"/>
                    <a:pt x="373857" y="152142"/>
                  </a:cubicBezTo>
                  <a:lnTo>
                    <a:pt x="370248" y="152142"/>
                  </a:lnTo>
                  <a:cubicBezTo>
                    <a:pt x="369810" y="151268"/>
                    <a:pt x="369045" y="150504"/>
                    <a:pt x="368279" y="149958"/>
                  </a:cubicBezTo>
                  <a:cubicBezTo>
                    <a:pt x="366420" y="148756"/>
                    <a:pt x="364014" y="148538"/>
                    <a:pt x="362045" y="149521"/>
                  </a:cubicBezTo>
                  <a:cubicBezTo>
                    <a:pt x="353404" y="153343"/>
                    <a:pt x="344764" y="155309"/>
                    <a:pt x="336451" y="155309"/>
                  </a:cubicBezTo>
                  <a:cubicBezTo>
                    <a:pt x="321686" y="155309"/>
                    <a:pt x="308342" y="149302"/>
                    <a:pt x="296749" y="137288"/>
                  </a:cubicBezTo>
                  <a:cubicBezTo>
                    <a:pt x="287452" y="127786"/>
                    <a:pt x="275311" y="122871"/>
                    <a:pt x="260655" y="122871"/>
                  </a:cubicBezTo>
                  <a:close/>
                  <a:moveTo>
                    <a:pt x="275311" y="0"/>
                  </a:moveTo>
                  <a:lnTo>
                    <a:pt x="308014" y="0"/>
                  </a:lnTo>
                  <a:cubicBezTo>
                    <a:pt x="363795" y="0"/>
                    <a:pt x="409185" y="45326"/>
                    <a:pt x="409185" y="101027"/>
                  </a:cubicBezTo>
                  <a:lnTo>
                    <a:pt x="409185" y="132701"/>
                  </a:lnTo>
                  <a:cubicBezTo>
                    <a:pt x="412904" y="137944"/>
                    <a:pt x="414982" y="144278"/>
                    <a:pt x="414982" y="150722"/>
                  </a:cubicBezTo>
                  <a:lnTo>
                    <a:pt x="414982" y="173331"/>
                  </a:lnTo>
                  <a:cubicBezTo>
                    <a:pt x="414982" y="182505"/>
                    <a:pt x="410826" y="191352"/>
                    <a:pt x="403826" y="197140"/>
                  </a:cubicBezTo>
                  <a:cubicBezTo>
                    <a:pt x="402076" y="202820"/>
                    <a:pt x="399888" y="208608"/>
                    <a:pt x="397263" y="214288"/>
                  </a:cubicBezTo>
                  <a:cubicBezTo>
                    <a:pt x="392013" y="227940"/>
                    <a:pt x="384576" y="242029"/>
                    <a:pt x="375498" y="255136"/>
                  </a:cubicBezTo>
                  <a:cubicBezTo>
                    <a:pt x="371670" y="260706"/>
                    <a:pt x="366639" y="267368"/>
                    <a:pt x="360732" y="273922"/>
                  </a:cubicBezTo>
                  <a:cubicBezTo>
                    <a:pt x="366092" y="277853"/>
                    <a:pt x="370029" y="282331"/>
                    <a:pt x="371670" y="287574"/>
                  </a:cubicBezTo>
                  <a:lnTo>
                    <a:pt x="432919" y="306141"/>
                  </a:lnTo>
                  <a:cubicBezTo>
                    <a:pt x="426685" y="377243"/>
                    <a:pt x="366748" y="433272"/>
                    <a:pt x="294014" y="433272"/>
                  </a:cubicBezTo>
                  <a:cubicBezTo>
                    <a:pt x="220734" y="433272"/>
                    <a:pt x="160469" y="376478"/>
                    <a:pt x="154891" y="304721"/>
                  </a:cubicBezTo>
                  <a:lnTo>
                    <a:pt x="211656" y="287574"/>
                  </a:lnTo>
                  <a:cubicBezTo>
                    <a:pt x="213297" y="282331"/>
                    <a:pt x="217234" y="277853"/>
                    <a:pt x="222593" y="273922"/>
                  </a:cubicBezTo>
                  <a:cubicBezTo>
                    <a:pt x="216687" y="267368"/>
                    <a:pt x="211656" y="260706"/>
                    <a:pt x="207828" y="255136"/>
                  </a:cubicBezTo>
                  <a:cubicBezTo>
                    <a:pt x="198750" y="242029"/>
                    <a:pt x="191312" y="227940"/>
                    <a:pt x="186063" y="214288"/>
                  </a:cubicBezTo>
                  <a:cubicBezTo>
                    <a:pt x="183438" y="208608"/>
                    <a:pt x="181250" y="202820"/>
                    <a:pt x="179500" y="197140"/>
                  </a:cubicBezTo>
                  <a:cubicBezTo>
                    <a:pt x="172500" y="191242"/>
                    <a:pt x="168344" y="182505"/>
                    <a:pt x="168344" y="173331"/>
                  </a:cubicBezTo>
                  <a:lnTo>
                    <a:pt x="168344" y="150722"/>
                  </a:lnTo>
                  <a:cubicBezTo>
                    <a:pt x="168344" y="144278"/>
                    <a:pt x="170422" y="137944"/>
                    <a:pt x="174141" y="132701"/>
                  </a:cubicBezTo>
                  <a:lnTo>
                    <a:pt x="174141" y="101027"/>
                  </a:lnTo>
                  <a:cubicBezTo>
                    <a:pt x="174141" y="45326"/>
                    <a:pt x="219531" y="0"/>
                    <a:pt x="27531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77" name="iṧḻíḓê">
            <a:extLst>
              <a:ext uri="{FF2B5EF4-FFF2-40B4-BE49-F238E27FC236}">
                <a16:creationId xmlns:a16="http://schemas.microsoft.com/office/drawing/2014/main" id="{F43E4F64-A3DD-45F4-870C-FB22BE2A67AE}"/>
              </a:ext>
            </a:extLst>
          </p:cNvPr>
          <p:cNvGrpSpPr/>
          <p:nvPr/>
        </p:nvGrpSpPr>
        <p:grpSpPr>
          <a:xfrm>
            <a:off x="1264413" y="2914532"/>
            <a:ext cx="728737" cy="728737"/>
            <a:chOff x="809883" y="1822439"/>
            <a:chExt cx="721040" cy="721040"/>
          </a:xfrm>
        </p:grpSpPr>
        <p:sp>
          <p:nvSpPr>
            <p:cNvPr id="78" name="ïṧļiďê">
              <a:extLst>
                <a:ext uri="{FF2B5EF4-FFF2-40B4-BE49-F238E27FC236}">
                  <a16:creationId xmlns:a16="http://schemas.microsoft.com/office/drawing/2014/main" id="{3D5554A4-5AB7-4467-8CF5-2E9FBB2315A2}"/>
                </a:ext>
              </a:extLst>
            </p:cNvPr>
            <p:cNvSpPr/>
            <p:nvPr/>
          </p:nvSpPr>
          <p:spPr>
            <a:xfrm>
              <a:off x="809883" y="1822439"/>
              <a:ext cx="721040" cy="721040"/>
            </a:xfrm>
            <a:prstGeom prst="roundRect">
              <a:avLst/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9" name="iṩļíďê">
              <a:extLst>
                <a:ext uri="{FF2B5EF4-FFF2-40B4-BE49-F238E27FC236}">
                  <a16:creationId xmlns:a16="http://schemas.microsoft.com/office/drawing/2014/main" id="{4E2E8481-0151-49AB-886E-587D9DEA70FA}"/>
                </a:ext>
              </a:extLst>
            </p:cNvPr>
            <p:cNvSpPr/>
            <p:nvPr/>
          </p:nvSpPr>
          <p:spPr bwMode="auto">
            <a:xfrm>
              <a:off x="997692" y="2038850"/>
              <a:ext cx="345422" cy="288216"/>
            </a:xfrm>
            <a:custGeom>
              <a:avLst/>
              <a:gdLst>
                <a:gd name="connsiteX0" fmla="*/ 409335 w 603951"/>
                <a:gd name="connsiteY0" fmla="*/ 174560 h 503930"/>
                <a:gd name="connsiteX1" fmla="*/ 434158 w 603951"/>
                <a:gd name="connsiteY1" fmla="*/ 174560 h 503930"/>
                <a:gd name="connsiteX2" fmla="*/ 434158 w 603951"/>
                <a:gd name="connsiteY2" fmla="*/ 196395 h 503930"/>
                <a:gd name="connsiteX3" fmla="*/ 469904 w 603951"/>
                <a:gd name="connsiteY3" fmla="*/ 204335 h 503930"/>
                <a:gd name="connsiteX4" fmla="*/ 461960 w 603951"/>
                <a:gd name="connsiteY4" fmla="*/ 232125 h 503930"/>
                <a:gd name="connsiteX5" fmla="*/ 427208 w 603951"/>
                <a:gd name="connsiteY5" fmla="*/ 224185 h 503930"/>
                <a:gd name="connsiteX6" fmla="*/ 405363 w 603951"/>
                <a:gd name="connsiteY6" fmla="*/ 238080 h 503930"/>
                <a:gd name="connsiteX7" fmla="*/ 435151 w 603951"/>
                <a:gd name="connsiteY7" fmla="*/ 258922 h 503930"/>
                <a:gd name="connsiteX8" fmla="*/ 476854 w 603951"/>
                <a:gd name="connsiteY8" fmla="*/ 305569 h 503930"/>
                <a:gd name="connsiteX9" fmla="*/ 432172 w 603951"/>
                <a:gd name="connsiteY9" fmla="*/ 351224 h 503930"/>
                <a:gd name="connsiteX10" fmla="*/ 432172 w 603951"/>
                <a:gd name="connsiteY10" fmla="*/ 376036 h 503930"/>
                <a:gd name="connsiteX11" fmla="*/ 408342 w 603951"/>
                <a:gd name="connsiteY11" fmla="*/ 376036 h 503930"/>
                <a:gd name="connsiteX12" fmla="*/ 408342 w 603951"/>
                <a:gd name="connsiteY12" fmla="*/ 353209 h 503930"/>
                <a:gd name="connsiteX13" fmla="*/ 366639 w 603951"/>
                <a:gd name="connsiteY13" fmla="*/ 342291 h 503930"/>
                <a:gd name="connsiteX14" fmla="*/ 373589 w 603951"/>
                <a:gd name="connsiteY14" fmla="*/ 313509 h 503930"/>
                <a:gd name="connsiteX15" fmla="*/ 414300 w 603951"/>
                <a:gd name="connsiteY15" fmla="*/ 324426 h 503930"/>
                <a:gd name="connsiteX16" fmla="*/ 438130 w 603951"/>
                <a:gd name="connsiteY16" fmla="*/ 308546 h 503930"/>
                <a:gd name="connsiteX17" fmla="*/ 412314 w 603951"/>
                <a:gd name="connsiteY17" fmla="*/ 287704 h 503930"/>
                <a:gd name="connsiteX18" fmla="*/ 367632 w 603951"/>
                <a:gd name="connsiteY18" fmla="*/ 242050 h 503930"/>
                <a:gd name="connsiteX19" fmla="*/ 409335 w 603951"/>
                <a:gd name="connsiteY19" fmla="*/ 198380 h 503930"/>
                <a:gd name="connsiteX20" fmla="*/ 23849 w 603951"/>
                <a:gd name="connsiteY20" fmla="*/ 147802 h 503930"/>
                <a:gd name="connsiteX21" fmla="*/ 179857 w 603951"/>
                <a:gd name="connsiteY21" fmla="*/ 147802 h 503930"/>
                <a:gd name="connsiteX22" fmla="*/ 202712 w 603951"/>
                <a:gd name="connsiteY22" fmla="*/ 171610 h 503930"/>
                <a:gd name="connsiteX23" fmla="*/ 202712 w 603951"/>
                <a:gd name="connsiteY23" fmla="*/ 321402 h 503930"/>
                <a:gd name="connsiteX24" fmla="*/ 178864 w 603951"/>
                <a:gd name="connsiteY24" fmla="*/ 345210 h 503930"/>
                <a:gd name="connsiteX25" fmla="*/ 159984 w 603951"/>
                <a:gd name="connsiteY25" fmla="*/ 336282 h 503930"/>
                <a:gd name="connsiteX26" fmla="*/ 151041 w 603951"/>
                <a:gd name="connsiteY26" fmla="*/ 481114 h 503930"/>
                <a:gd name="connsiteX27" fmla="*/ 126198 w 603951"/>
                <a:gd name="connsiteY27" fmla="*/ 503930 h 503930"/>
                <a:gd name="connsiteX28" fmla="*/ 77508 w 603951"/>
                <a:gd name="connsiteY28" fmla="*/ 503930 h 503930"/>
                <a:gd name="connsiteX29" fmla="*/ 52665 w 603951"/>
                <a:gd name="connsiteY29" fmla="*/ 481114 h 503930"/>
                <a:gd name="connsiteX30" fmla="*/ 42729 w 603951"/>
                <a:gd name="connsiteY30" fmla="*/ 336282 h 503930"/>
                <a:gd name="connsiteX31" fmla="*/ 24842 w 603951"/>
                <a:gd name="connsiteY31" fmla="*/ 345210 h 503930"/>
                <a:gd name="connsiteX32" fmla="*/ 994 w 603951"/>
                <a:gd name="connsiteY32" fmla="*/ 321402 h 503930"/>
                <a:gd name="connsiteX33" fmla="*/ 0 w 603951"/>
                <a:gd name="connsiteY33" fmla="*/ 171610 h 503930"/>
                <a:gd name="connsiteX34" fmla="*/ 23849 w 603951"/>
                <a:gd name="connsiteY34" fmla="*/ 147802 h 503930"/>
                <a:gd name="connsiteX35" fmla="*/ 421189 w 603951"/>
                <a:gd name="connsiteY35" fmla="*/ 144915 h 503930"/>
                <a:gd name="connsiteX36" fmla="*/ 291070 w 603951"/>
                <a:gd name="connsiteY36" fmla="*/ 275856 h 503930"/>
                <a:gd name="connsiteX37" fmla="*/ 421189 w 603951"/>
                <a:gd name="connsiteY37" fmla="*/ 405804 h 503930"/>
                <a:gd name="connsiteX38" fmla="*/ 552301 w 603951"/>
                <a:gd name="connsiteY38" fmla="*/ 275856 h 503930"/>
                <a:gd name="connsiteX39" fmla="*/ 421189 w 603951"/>
                <a:gd name="connsiteY39" fmla="*/ 144915 h 503930"/>
                <a:gd name="connsiteX40" fmla="*/ 421189 w 603951"/>
                <a:gd name="connsiteY40" fmla="*/ 93332 h 503930"/>
                <a:gd name="connsiteX41" fmla="*/ 603951 w 603951"/>
                <a:gd name="connsiteY41" fmla="*/ 275856 h 503930"/>
                <a:gd name="connsiteX42" fmla="*/ 421189 w 603951"/>
                <a:gd name="connsiteY42" fmla="*/ 458379 h 503930"/>
                <a:gd name="connsiteX43" fmla="*/ 238427 w 603951"/>
                <a:gd name="connsiteY43" fmla="*/ 275856 h 503930"/>
                <a:gd name="connsiteX44" fmla="*/ 421189 w 603951"/>
                <a:gd name="connsiteY44" fmla="*/ 93332 h 503930"/>
                <a:gd name="connsiteX45" fmla="*/ 101854 w 603951"/>
                <a:gd name="connsiteY45" fmla="*/ 0 h 503930"/>
                <a:gd name="connsiteX46" fmla="*/ 167872 w 603951"/>
                <a:gd name="connsiteY46" fmla="*/ 66018 h 503930"/>
                <a:gd name="connsiteX47" fmla="*/ 101854 w 603951"/>
                <a:gd name="connsiteY47" fmla="*/ 132036 h 503930"/>
                <a:gd name="connsiteX48" fmla="*/ 35836 w 603951"/>
                <a:gd name="connsiteY48" fmla="*/ 66018 h 503930"/>
                <a:gd name="connsiteX49" fmla="*/ 101854 w 603951"/>
                <a:gd name="connsiteY49" fmla="*/ 0 h 503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03951" h="503930">
                  <a:moveTo>
                    <a:pt x="409335" y="174560"/>
                  </a:moveTo>
                  <a:lnTo>
                    <a:pt x="434158" y="174560"/>
                  </a:lnTo>
                  <a:lnTo>
                    <a:pt x="434158" y="196395"/>
                  </a:lnTo>
                  <a:cubicBezTo>
                    <a:pt x="450045" y="197387"/>
                    <a:pt x="461960" y="200365"/>
                    <a:pt x="469904" y="204335"/>
                  </a:cubicBezTo>
                  <a:lnTo>
                    <a:pt x="461960" y="232125"/>
                  </a:lnTo>
                  <a:cubicBezTo>
                    <a:pt x="456003" y="230140"/>
                    <a:pt x="445080" y="224185"/>
                    <a:pt x="427208" y="224185"/>
                  </a:cubicBezTo>
                  <a:cubicBezTo>
                    <a:pt x="410328" y="224185"/>
                    <a:pt x="405363" y="231132"/>
                    <a:pt x="405363" y="238080"/>
                  </a:cubicBezTo>
                  <a:cubicBezTo>
                    <a:pt x="405363" y="246019"/>
                    <a:pt x="414300" y="250982"/>
                    <a:pt x="435151" y="258922"/>
                  </a:cubicBezTo>
                  <a:cubicBezTo>
                    <a:pt x="464939" y="269839"/>
                    <a:pt x="476854" y="283734"/>
                    <a:pt x="476854" y="305569"/>
                  </a:cubicBezTo>
                  <a:cubicBezTo>
                    <a:pt x="476854" y="327404"/>
                    <a:pt x="460967" y="346261"/>
                    <a:pt x="432172" y="351224"/>
                  </a:cubicBezTo>
                  <a:lnTo>
                    <a:pt x="432172" y="376036"/>
                  </a:lnTo>
                  <a:lnTo>
                    <a:pt x="408342" y="376036"/>
                  </a:lnTo>
                  <a:lnTo>
                    <a:pt x="408342" y="353209"/>
                  </a:lnTo>
                  <a:cubicBezTo>
                    <a:pt x="391462" y="352216"/>
                    <a:pt x="375575" y="348246"/>
                    <a:pt x="366639" y="342291"/>
                  </a:cubicBezTo>
                  <a:lnTo>
                    <a:pt x="373589" y="313509"/>
                  </a:lnTo>
                  <a:cubicBezTo>
                    <a:pt x="383519" y="319464"/>
                    <a:pt x="398413" y="324426"/>
                    <a:pt x="414300" y="324426"/>
                  </a:cubicBezTo>
                  <a:cubicBezTo>
                    <a:pt x="429193" y="324426"/>
                    <a:pt x="438130" y="318471"/>
                    <a:pt x="438130" y="308546"/>
                  </a:cubicBezTo>
                  <a:cubicBezTo>
                    <a:pt x="438130" y="299614"/>
                    <a:pt x="430186" y="293659"/>
                    <a:pt x="412314" y="287704"/>
                  </a:cubicBezTo>
                  <a:cubicBezTo>
                    <a:pt x="385505" y="278772"/>
                    <a:pt x="367632" y="265869"/>
                    <a:pt x="367632" y="242050"/>
                  </a:cubicBezTo>
                  <a:cubicBezTo>
                    <a:pt x="367632" y="220215"/>
                    <a:pt x="383519" y="203342"/>
                    <a:pt x="409335" y="198380"/>
                  </a:cubicBezTo>
                  <a:close/>
                  <a:moveTo>
                    <a:pt x="23849" y="147802"/>
                  </a:moveTo>
                  <a:cubicBezTo>
                    <a:pt x="34779" y="147802"/>
                    <a:pt x="178864" y="147802"/>
                    <a:pt x="179857" y="147802"/>
                  </a:cubicBezTo>
                  <a:cubicBezTo>
                    <a:pt x="192775" y="147802"/>
                    <a:pt x="203706" y="158714"/>
                    <a:pt x="202712" y="171610"/>
                  </a:cubicBezTo>
                  <a:lnTo>
                    <a:pt x="202712" y="321402"/>
                  </a:lnTo>
                  <a:cubicBezTo>
                    <a:pt x="202712" y="334298"/>
                    <a:pt x="191782" y="345210"/>
                    <a:pt x="178864" y="345210"/>
                  </a:cubicBezTo>
                  <a:cubicBezTo>
                    <a:pt x="170914" y="345210"/>
                    <a:pt x="164952" y="341242"/>
                    <a:pt x="159984" y="336282"/>
                  </a:cubicBezTo>
                  <a:lnTo>
                    <a:pt x="151041" y="481114"/>
                  </a:lnTo>
                  <a:cubicBezTo>
                    <a:pt x="150047" y="494010"/>
                    <a:pt x="139116" y="503930"/>
                    <a:pt x="126198" y="503930"/>
                  </a:cubicBezTo>
                  <a:lnTo>
                    <a:pt x="77508" y="503930"/>
                  </a:lnTo>
                  <a:cubicBezTo>
                    <a:pt x="63596" y="503930"/>
                    <a:pt x="53659" y="495002"/>
                    <a:pt x="52665" y="481114"/>
                  </a:cubicBezTo>
                  <a:lnTo>
                    <a:pt x="42729" y="336282"/>
                  </a:lnTo>
                  <a:cubicBezTo>
                    <a:pt x="38754" y="341242"/>
                    <a:pt x="31798" y="345210"/>
                    <a:pt x="24842" y="345210"/>
                  </a:cubicBezTo>
                  <a:cubicBezTo>
                    <a:pt x="10931" y="345210"/>
                    <a:pt x="994" y="334298"/>
                    <a:pt x="994" y="321402"/>
                  </a:cubicBezTo>
                  <a:lnTo>
                    <a:pt x="0" y="171610"/>
                  </a:lnTo>
                  <a:cubicBezTo>
                    <a:pt x="0" y="158714"/>
                    <a:pt x="10931" y="147802"/>
                    <a:pt x="23849" y="147802"/>
                  </a:cubicBezTo>
                  <a:close/>
                  <a:moveTo>
                    <a:pt x="421189" y="144915"/>
                  </a:moveTo>
                  <a:cubicBezTo>
                    <a:pt x="349673" y="144915"/>
                    <a:pt x="291070" y="203441"/>
                    <a:pt x="291070" y="275856"/>
                  </a:cubicBezTo>
                  <a:cubicBezTo>
                    <a:pt x="291070" y="347278"/>
                    <a:pt x="349673" y="405804"/>
                    <a:pt x="421189" y="405804"/>
                  </a:cubicBezTo>
                  <a:cubicBezTo>
                    <a:pt x="493698" y="405804"/>
                    <a:pt x="552301" y="347278"/>
                    <a:pt x="552301" y="275856"/>
                  </a:cubicBezTo>
                  <a:cubicBezTo>
                    <a:pt x="552301" y="203441"/>
                    <a:pt x="493698" y="144915"/>
                    <a:pt x="421189" y="144915"/>
                  </a:cubicBezTo>
                  <a:close/>
                  <a:moveTo>
                    <a:pt x="421189" y="93332"/>
                  </a:moveTo>
                  <a:cubicBezTo>
                    <a:pt x="522503" y="93332"/>
                    <a:pt x="603951" y="174674"/>
                    <a:pt x="603951" y="275856"/>
                  </a:cubicBezTo>
                  <a:cubicBezTo>
                    <a:pt x="603951" y="376045"/>
                    <a:pt x="522503" y="458379"/>
                    <a:pt x="421189" y="458379"/>
                  </a:cubicBezTo>
                  <a:cubicBezTo>
                    <a:pt x="320869" y="458379"/>
                    <a:pt x="238427" y="376045"/>
                    <a:pt x="238427" y="275856"/>
                  </a:cubicBezTo>
                  <a:cubicBezTo>
                    <a:pt x="238427" y="174674"/>
                    <a:pt x="320869" y="93332"/>
                    <a:pt x="421189" y="93332"/>
                  </a:cubicBezTo>
                  <a:close/>
                  <a:moveTo>
                    <a:pt x="101854" y="0"/>
                  </a:moveTo>
                  <a:cubicBezTo>
                    <a:pt x="138315" y="0"/>
                    <a:pt x="167872" y="29557"/>
                    <a:pt x="167872" y="66018"/>
                  </a:cubicBezTo>
                  <a:cubicBezTo>
                    <a:pt x="167872" y="102479"/>
                    <a:pt x="138315" y="132036"/>
                    <a:pt x="101854" y="132036"/>
                  </a:cubicBezTo>
                  <a:cubicBezTo>
                    <a:pt x="65393" y="132036"/>
                    <a:pt x="35836" y="102479"/>
                    <a:pt x="35836" y="66018"/>
                  </a:cubicBezTo>
                  <a:cubicBezTo>
                    <a:pt x="35836" y="29557"/>
                    <a:pt x="65393" y="0"/>
                    <a:pt x="10185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</p:grpSp>
      <p:grpSp>
        <p:nvGrpSpPr>
          <p:cNvPr id="83" name="ïSļidè">
            <a:extLst>
              <a:ext uri="{FF2B5EF4-FFF2-40B4-BE49-F238E27FC236}">
                <a16:creationId xmlns:a16="http://schemas.microsoft.com/office/drawing/2014/main" id="{E5E589E7-E2E8-4F96-97A6-6DB8073BF1D7}"/>
              </a:ext>
            </a:extLst>
          </p:cNvPr>
          <p:cNvGrpSpPr/>
          <p:nvPr/>
        </p:nvGrpSpPr>
        <p:grpSpPr>
          <a:xfrm>
            <a:off x="7357007" y="3396493"/>
            <a:ext cx="728737" cy="728737"/>
            <a:chOff x="809883" y="1822439"/>
            <a:chExt cx="721040" cy="721040"/>
          </a:xfrm>
        </p:grpSpPr>
        <p:sp>
          <p:nvSpPr>
            <p:cNvPr id="84" name="ïṧlïďé">
              <a:extLst>
                <a:ext uri="{FF2B5EF4-FFF2-40B4-BE49-F238E27FC236}">
                  <a16:creationId xmlns:a16="http://schemas.microsoft.com/office/drawing/2014/main" id="{42036E57-A7D6-44F5-A0AA-3FB172EF15F2}"/>
                </a:ext>
              </a:extLst>
            </p:cNvPr>
            <p:cNvSpPr/>
            <p:nvPr/>
          </p:nvSpPr>
          <p:spPr>
            <a:xfrm>
              <a:off x="809883" y="1822439"/>
              <a:ext cx="721040" cy="721040"/>
            </a:xfrm>
            <a:prstGeom prst="roundRect">
              <a:avLst/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85" name="iṣḷíde">
              <a:extLst>
                <a:ext uri="{FF2B5EF4-FFF2-40B4-BE49-F238E27FC236}">
                  <a16:creationId xmlns:a16="http://schemas.microsoft.com/office/drawing/2014/main" id="{E42ECD03-4F6F-4893-88CA-AE1DE6820685}"/>
                </a:ext>
              </a:extLst>
            </p:cNvPr>
            <p:cNvSpPr/>
            <p:nvPr/>
          </p:nvSpPr>
          <p:spPr bwMode="auto">
            <a:xfrm>
              <a:off x="1014314" y="2010248"/>
              <a:ext cx="312177" cy="345422"/>
            </a:xfrm>
            <a:custGeom>
              <a:avLst/>
              <a:gdLst>
                <a:gd name="connsiteX0" fmla="*/ 481589 w 546670"/>
                <a:gd name="connsiteY0" fmla="*/ 391913 h 604887"/>
                <a:gd name="connsiteX1" fmla="*/ 451551 w 546670"/>
                <a:gd name="connsiteY1" fmla="*/ 406688 h 604887"/>
                <a:gd name="connsiteX2" fmla="*/ 375678 w 546670"/>
                <a:gd name="connsiteY2" fmla="*/ 429906 h 604887"/>
                <a:gd name="connsiteX3" fmla="*/ 352427 w 546670"/>
                <a:gd name="connsiteY3" fmla="*/ 505670 h 604887"/>
                <a:gd name="connsiteX4" fmla="*/ 337631 w 546670"/>
                <a:gd name="connsiteY4" fmla="*/ 535554 h 604887"/>
                <a:gd name="connsiteX5" fmla="*/ 481589 w 546670"/>
                <a:gd name="connsiteY5" fmla="*/ 391913 h 604887"/>
                <a:gd name="connsiteX6" fmla="*/ 384133 w 546670"/>
                <a:gd name="connsiteY6" fmla="*/ 226609 h 604887"/>
                <a:gd name="connsiteX7" fmla="*/ 388361 w 546670"/>
                <a:gd name="connsiteY7" fmla="*/ 302373 h 604887"/>
                <a:gd name="connsiteX8" fmla="*/ 384133 w 546670"/>
                <a:gd name="connsiteY8" fmla="*/ 378137 h 604887"/>
                <a:gd name="connsiteX9" fmla="*/ 432639 w 546670"/>
                <a:gd name="connsiteY9" fmla="*/ 362029 h 604887"/>
                <a:gd name="connsiteX10" fmla="*/ 498165 w 546670"/>
                <a:gd name="connsiteY10" fmla="*/ 302373 h 604887"/>
                <a:gd name="connsiteX11" fmla="*/ 432639 w 546670"/>
                <a:gd name="connsiteY11" fmla="*/ 242717 h 604887"/>
                <a:gd name="connsiteX12" fmla="*/ 384133 w 546670"/>
                <a:gd name="connsiteY12" fmla="*/ 226609 h 604887"/>
                <a:gd name="connsiteX13" fmla="*/ 135706 w 546670"/>
                <a:gd name="connsiteY13" fmla="*/ 175523 h 604887"/>
                <a:gd name="connsiteX14" fmla="*/ 126473 w 546670"/>
                <a:gd name="connsiteY14" fmla="*/ 178856 h 604887"/>
                <a:gd name="connsiteX15" fmla="*/ 123248 w 546670"/>
                <a:gd name="connsiteY15" fmla="*/ 182633 h 604887"/>
                <a:gd name="connsiteX16" fmla="*/ 123248 w 546670"/>
                <a:gd name="connsiteY16" fmla="*/ 192075 h 604887"/>
                <a:gd name="connsiteX17" fmla="*/ 121801 w 546670"/>
                <a:gd name="connsiteY17" fmla="*/ 193075 h 604887"/>
                <a:gd name="connsiteX18" fmla="*/ 120912 w 546670"/>
                <a:gd name="connsiteY18" fmla="*/ 196075 h 604887"/>
                <a:gd name="connsiteX19" fmla="*/ 122914 w 546670"/>
                <a:gd name="connsiteY19" fmla="*/ 216404 h 604887"/>
                <a:gd name="connsiteX20" fmla="*/ 125695 w 546670"/>
                <a:gd name="connsiteY20" fmla="*/ 219737 h 604887"/>
                <a:gd name="connsiteX21" fmla="*/ 126807 w 546670"/>
                <a:gd name="connsiteY21" fmla="*/ 219848 h 604887"/>
                <a:gd name="connsiteX22" fmla="*/ 129810 w 546670"/>
                <a:gd name="connsiteY22" fmla="*/ 218293 h 604887"/>
                <a:gd name="connsiteX23" fmla="*/ 140600 w 546670"/>
                <a:gd name="connsiteY23" fmla="*/ 204073 h 604887"/>
                <a:gd name="connsiteX24" fmla="*/ 141379 w 546670"/>
                <a:gd name="connsiteY24" fmla="*/ 201740 h 604887"/>
                <a:gd name="connsiteX25" fmla="*/ 141379 w 546670"/>
                <a:gd name="connsiteY25" fmla="*/ 178856 h 604887"/>
                <a:gd name="connsiteX26" fmla="*/ 139488 w 546670"/>
                <a:gd name="connsiteY26" fmla="*/ 175634 h 604887"/>
                <a:gd name="connsiteX27" fmla="*/ 135706 w 546670"/>
                <a:gd name="connsiteY27" fmla="*/ 175523 h 604887"/>
                <a:gd name="connsiteX28" fmla="*/ 87208 w 546670"/>
                <a:gd name="connsiteY28" fmla="*/ 175523 h 604887"/>
                <a:gd name="connsiteX29" fmla="*/ 83537 w 546670"/>
                <a:gd name="connsiteY29" fmla="*/ 175634 h 604887"/>
                <a:gd name="connsiteX30" fmla="*/ 81646 w 546670"/>
                <a:gd name="connsiteY30" fmla="*/ 178856 h 604887"/>
                <a:gd name="connsiteX31" fmla="*/ 81646 w 546670"/>
                <a:gd name="connsiteY31" fmla="*/ 201740 h 604887"/>
                <a:gd name="connsiteX32" fmla="*/ 82425 w 546670"/>
                <a:gd name="connsiteY32" fmla="*/ 204073 h 604887"/>
                <a:gd name="connsiteX33" fmla="*/ 93103 w 546670"/>
                <a:gd name="connsiteY33" fmla="*/ 218293 h 604887"/>
                <a:gd name="connsiteX34" fmla="*/ 96218 w 546670"/>
                <a:gd name="connsiteY34" fmla="*/ 219848 h 604887"/>
                <a:gd name="connsiteX35" fmla="*/ 97219 w 546670"/>
                <a:gd name="connsiteY35" fmla="*/ 219737 h 604887"/>
                <a:gd name="connsiteX36" fmla="*/ 100000 w 546670"/>
                <a:gd name="connsiteY36" fmla="*/ 216404 h 604887"/>
                <a:gd name="connsiteX37" fmla="*/ 102113 w 546670"/>
                <a:gd name="connsiteY37" fmla="*/ 196075 h 604887"/>
                <a:gd name="connsiteX38" fmla="*/ 101112 w 546670"/>
                <a:gd name="connsiteY38" fmla="*/ 193075 h 604887"/>
                <a:gd name="connsiteX39" fmla="*/ 99666 w 546670"/>
                <a:gd name="connsiteY39" fmla="*/ 192075 h 604887"/>
                <a:gd name="connsiteX40" fmla="*/ 99666 w 546670"/>
                <a:gd name="connsiteY40" fmla="*/ 182633 h 604887"/>
                <a:gd name="connsiteX41" fmla="*/ 96551 w 546670"/>
                <a:gd name="connsiteY41" fmla="*/ 178856 h 604887"/>
                <a:gd name="connsiteX42" fmla="*/ 87208 w 546670"/>
                <a:gd name="connsiteY42" fmla="*/ 175523 h 604887"/>
                <a:gd name="connsiteX43" fmla="*/ 93214 w 546670"/>
                <a:gd name="connsiteY43" fmla="*/ 72653 h 604887"/>
                <a:gd name="connsiteX44" fmla="*/ 66629 w 546670"/>
                <a:gd name="connsiteY44" fmla="*/ 79652 h 604887"/>
                <a:gd name="connsiteX45" fmla="*/ 64516 w 546670"/>
                <a:gd name="connsiteY45" fmla="*/ 83096 h 604887"/>
                <a:gd name="connsiteX46" fmla="*/ 64516 w 546670"/>
                <a:gd name="connsiteY46" fmla="*/ 89872 h 604887"/>
                <a:gd name="connsiteX47" fmla="*/ 62959 w 546670"/>
                <a:gd name="connsiteY47" fmla="*/ 89872 h 604887"/>
                <a:gd name="connsiteX48" fmla="*/ 59065 w 546670"/>
                <a:gd name="connsiteY48" fmla="*/ 93761 h 604887"/>
                <a:gd name="connsiteX49" fmla="*/ 59065 w 546670"/>
                <a:gd name="connsiteY49" fmla="*/ 99982 h 604887"/>
                <a:gd name="connsiteX50" fmla="*/ 60845 w 546670"/>
                <a:gd name="connsiteY50" fmla="*/ 103203 h 604887"/>
                <a:gd name="connsiteX51" fmla="*/ 64516 w 546670"/>
                <a:gd name="connsiteY51" fmla="*/ 105647 h 604887"/>
                <a:gd name="connsiteX52" fmla="*/ 64738 w 546670"/>
                <a:gd name="connsiteY52" fmla="*/ 107202 h 604887"/>
                <a:gd name="connsiteX53" fmla="*/ 78531 w 546670"/>
                <a:gd name="connsiteY53" fmla="*/ 138974 h 604887"/>
                <a:gd name="connsiteX54" fmla="*/ 101223 w 546670"/>
                <a:gd name="connsiteY54" fmla="*/ 158526 h 604887"/>
                <a:gd name="connsiteX55" fmla="*/ 121801 w 546670"/>
                <a:gd name="connsiteY55" fmla="*/ 158526 h 604887"/>
                <a:gd name="connsiteX56" fmla="*/ 144493 w 546670"/>
                <a:gd name="connsiteY56" fmla="*/ 138974 h 604887"/>
                <a:gd name="connsiteX57" fmla="*/ 158175 w 546670"/>
                <a:gd name="connsiteY57" fmla="*/ 107202 h 604887"/>
                <a:gd name="connsiteX58" fmla="*/ 158398 w 546670"/>
                <a:gd name="connsiteY58" fmla="*/ 105647 h 604887"/>
                <a:gd name="connsiteX59" fmla="*/ 162179 w 546670"/>
                <a:gd name="connsiteY59" fmla="*/ 103203 h 604887"/>
                <a:gd name="connsiteX60" fmla="*/ 163848 w 546670"/>
                <a:gd name="connsiteY60" fmla="*/ 100093 h 604887"/>
                <a:gd name="connsiteX61" fmla="*/ 163848 w 546670"/>
                <a:gd name="connsiteY61" fmla="*/ 93761 h 604887"/>
                <a:gd name="connsiteX62" fmla="*/ 160066 w 546670"/>
                <a:gd name="connsiteY62" fmla="*/ 89872 h 604887"/>
                <a:gd name="connsiteX63" fmla="*/ 157953 w 546670"/>
                <a:gd name="connsiteY63" fmla="*/ 89872 h 604887"/>
                <a:gd name="connsiteX64" fmla="*/ 156729 w 546670"/>
                <a:gd name="connsiteY64" fmla="*/ 88650 h 604887"/>
                <a:gd name="connsiteX65" fmla="*/ 153058 w 546670"/>
                <a:gd name="connsiteY65" fmla="*/ 88317 h 604887"/>
                <a:gd name="connsiteX66" fmla="*/ 137930 w 546670"/>
                <a:gd name="connsiteY66" fmla="*/ 91761 h 604887"/>
                <a:gd name="connsiteX67" fmla="*/ 114460 w 546670"/>
                <a:gd name="connsiteY67" fmla="*/ 81207 h 604887"/>
                <a:gd name="connsiteX68" fmla="*/ 93214 w 546670"/>
                <a:gd name="connsiteY68" fmla="*/ 72653 h 604887"/>
                <a:gd name="connsiteX69" fmla="*/ 337631 w 546670"/>
                <a:gd name="connsiteY69" fmla="*/ 69193 h 604887"/>
                <a:gd name="connsiteX70" fmla="*/ 352427 w 546670"/>
                <a:gd name="connsiteY70" fmla="*/ 99187 h 604887"/>
                <a:gd name="connsiteX71" fmla="*/ 375678 w 546670"/>
                <a:gd name="connsiteY71" fmla="*/ 174952 h 604887"/>
                <a:gd name="connsiteX72" fmla="*/ 451551 w 546670"/>
                <a:gd name="connsiteY72" fmla="*/ 198059 h 604887"/>
                <a:gd name="connsiteX73" fmla="*/ 481589 w 546670"/>
                <a:gd name="connsiteY73" fmla="*/ 212945 h 604887"/>
                <a:gd name="connsiteX74" fmla="*/ 337631 w 546670"/>
                <a:gd name="connsiteY74" fmla="*/ 69193 h 604887"/>
                <a:gd name="connsiteX75" fmla="*/ 247963 w 546670"/>
                <a:gd name="connsiteY75" fmla="*/ 4093 h 604887"/>
                <a:gd name="connsiteX76" fmla="*/ 546670 w 546670"/>
                <a:gd name="connsiteY76" fmla="*/ 302373 h 604887"/>
                <a:gd name="connsiteX77" fmla="*/ 247963 w 546670"/>
                <a:gd name="connsiteY77" fmla="*/ 600653 h 604887"/>
                <a:gd name="connsiteX78" fmla="*/ 242957 w 546670"/>
                <a:gd name="connsiteY78" fmla="*/ 600653 h 604887"/>
                <a:gd name="connsiteX79" fmla="*/ 242957 w 546670"/>
                <a:gd name="connsiteY79" fmla="*/ 551662 h 604887"/>
                <a:gd name="connsiteX80" fmla="*/ 247963 w 546670"/>
                <a:gd name="connsiteY80" fmla="*/ 552217 h 604887"/>
                <a:gd name="connsiteX81" fmla="*/ 307705 w 546670"/>
                <a:gd name="connsiteY81" fmla="*/ 486674 h 604887"/>
                <a:gd name="connsiteX82" fmla="*/ 323836 w 546670"/>
                <a:gd name="connsiteY82" fmla="*/ 438238 h 604887"/>
                <a:gd name="connsiteX83" fmla="*/ 247963 w 546670"/>
                <a:gd name="connsiteY83" fmla="*/ 442570 h 604887"/>
                <a:gd name="connsiteX84" fmla="*/ 242957 w 546670"/>
                <a:gd name="connsiteY84" fmla="*/ 442570 h 604887"/>
                <a:gd name="connsiteX85" fmla="*/ 242957 w 546670"/>
                <a:gd name="connsiteY85" fmla="*/ 394024 h 604887"/>
                <a:gd name="connsiteX86" fmla="*/ 247963 w 546670"/>
                <a:gd name="connsiteY86" fmla="*/ 394135 h 604887"/>
                <a:gd name="connsiteX87" fmla="*/ 333848 w 546670"/>
                <a:gd name="connsiteY87" fmla="*/ 388136 h 604887"/>
                <a:gd name="connsiteX88" fmla="*/ 339856 w 546670"/>
                <a:gd name="connsiteY88" fmla="*/ 302373 h 604887"/>
                <a:gd name="connsiteX89" fmla="*/ 333848 w 546670"/>
                <a:gd name="connsiteY89" fmla="*/ 216722 h 604887"/>
                <a:gd name="connsiteX90" fmla="*/ 247963 w 546670"/>
                <a:gd name="connsiteY90" fmla="*/ 210723 h 604887"/>
                <a:gd name="connsiteX91" fmla="*/ 242957 w 546670"/>
                <a:gd name="connsiteY91" fmla="*/ 210723 h 604887"/>
                <a:gd name="connsiteX92" fmla="*/ 242957 w 546670"/>
                <a:gd name="connsiteY92" fmla="*/ 162287 h 604887"/>
                <a:gd name="connsiteX93" fmla="*/ 247963 w 546670"/>
                <a:gd name="connsiteY93" fmla="*/ 162176 h 604887"/>
                <a:gd name="connsiteX94" fmla="*/ 323836 w 546670"/>
                <a:gd name="connsiteY94" fmla="*/ 166509 h 604887"/>
                <a:gd name="connsiteX95" fmla="*/ 307705 w 546670"/>
                <a:gd name="connsiteY95" fmla="*/ 118073 h 604887"/>
                <a:gd name="connsiteX96" fmla="*/ 247963 w 546670"/>
                <a:gd name="connsiteY96" fmla="*/ 52640 h 604887"/>
                <a:gd name="connsiteX97" fmla="*/ 242957 w 546670"/>
                <a:gd name="connsiteY97" fmla="*/ 53196 h 604887"/>
                <a:gd name="connsiteX98" fmla="*/ 242957 w 546670"/>
                <a:gd name="connsiteY98" fmla="*/ 4204 h 604887"/>
                <a:gd name="connsiteX99" fmla="*/ 247963 w 546670"/>
                <a:gd name="connsiteY99" fmla="*/ 4093 h 604887"/>
                <a:gd name="connsiteX100" fmla="*/ 101779 w 546670"/>
                <a:gd name="connsiteY100" fmla="*/ 0 h 604887"/>
                <a:gd name="connsiteX101" fmla="*/ 121134 w 546670"/>
                <a:gd name="connsiteY101" fmla="*/ 0 h 604887"/>
                <a:gd name="connsiteX102" fmla="*/ 180978 w 546670"/>
                <a:gd name="connsiteY102" fmla="*/ 59656 h 604887"/>
                <a:gd name="connsiteX103" fmla="*/ 180978 w 546670"/>
                <a:gd name="connsiteY103" fmla="*/ 78430 h 604887"/>
                <a:gd name="connsiteX104" fmla="*/ 184315 w 546670"/>
                <a:gd name="connsiteY104" fmla="*/ 89095 h 604887"/>
                <a:gd name="connsiteX105" fmla="*/ 184315 w 546670"/>
                <a:gd name="connsiteY105" fmla="*/ 102426 h 604887"/>
                <a:gd name="connsiteX106" fmla="*/ 177752 w 546670"/>
                <a:gd name="connsiteY106" fmla="*/ 116534 h 604887"/>
                <a:gd name="connsiteX107" fmla="*/ 173859 w 546670"/>
                <a:gd name="connsiteY107" fmla="*/ 126643 h 604887"/>
                <a:gd name="connsiteX108" fmla="*/ 161067 w 546670"/>
                <a:gd name="connsiteY108" fmla="*/ 150861 h 604887"/>
                <a:gd name="connsiteX109" fmla="*/ 152502 w 546670"/>
                <a:gd name="connsiteY109" fmla="*/ 161748 h 604887"/>
                <a:gd name="connsiteX110" fmla="*/ 160400 w 546670"/>
                <a:gd name="connsiteY110" fmla="*/ 167747 h 604887"/>
                <a:gd name="connsiteX111" fmla="*/ 204115 w 546670"/>
                <a:gd name="connsiteY111" fmla="*/ 176412 h 604887"/>
                <a:gd name="connsiteX112" fmla="*/ 223692 w 546670"/>
                <a:gd name="connsiteY112" fmla="*/ 200407 h 604887"/>
                <a:gd name="connsiteX113" fmla="*/ 223692 w 546670"/>
                <a:gd name="connsiteY113" fmla="*/ 358044 h 604887"/>
                <a:gd name="connsiteX114" fmla="*/ 221467 w 546670"/>
                <a:gd name="connsiteY114" fmla="*/ 368265 h 604887"/>
                <a:gd name="connsiteX115" fmla="*/ 221467 w 546670"/>
                <a:gd name="connsiteY115" fmla="*/ 385484 h 604887"/>
                <a:gd name="connsiteX116" fmla="*/ 200110 w 546670"/>
                <a:gd name="connsiteY116" fmla="*/ 406813 h 604887"/>
                <a:gd name="connsiteX117" fmla="*/ 188431 w 546670"/>
                <a:gd name="connsiteY117" fmla="*/ 403369 h 604887"/>
                <a:gd name="connsiteX118" fmla="*/ 188431 w 546670"/>
                <a:gd name="connsiteY118" fmla="*/ 566561 h 604887"/>
                <a:gd name="connsiteX119" fmla="*/ 150166 w 546670"/>
                <a:gd name="connsiteY119" fmla="*/ 604887 h 604887"/>
                <a:gd name="connsiteX120" fmla="*/ 111902 w 546670"/>
                <a:gd name="connsiteY120" fmla="*/ 566561 h 604887"/>
                <a:gd name="connsiteX121" fmla="*/ 73526 w 546670"/>
                <a:gd name="connsiteY121" fmla="*/ 604887 h 604887"/>
                <a:gd name="connsiteX122" fmla="*/ 35261 w 546670"/>
                <a:gd name="connsiteY122" fmla="*/ 566561 h 604887"/>
                <a:gd name="connsiteX123" fmla="*/ 35261 w 546670"/>
                <a:gd name="connsiteY123" fmla="*/ 403369 h 604887"/>
                <a:gd name="connsiteX124" fmla="*/ 23582 w 546670"/>
                <a:gd name="connsiteY124" fmla="*/ 406813 h 604887"/>
                <a:gd name="connsiteX125" fmla="*/ 2225 w 546670"/>
                <a:gd name="connsiteY125" fmla="*/ 385484 h 604887"/>
                <a:gd name="connsiteX126" fmla="*/ 2225 w 546670"/>
                <a:gd name="connsiteY126" fmla="*/ 368265 h 604887"/>
                <a:gd name="connsiteX127" fmla="*/ 0 w 546670"/>
                <a:gd name="connsiteY127" fmla="*/ 358044 h 604887"/>
                <a:gd name="connsiteX128" fmla="*/ 0 w 546670"/>
                <a:gd name="connsiteY128" fmla="*/ 200296 h 604887"/>
                <a:gd name="connsiteX129" fmla="*/ 19577 w 546670"/>
                <a:gd name="connsiteY129" fmla="*/ 176412 h 604887"/>
                <a:gd name="connsiteX130" fmla="*/ 62625 w 546670"/>
                <a:gd name="connsiteY130" fmla="*/ 167747 h 604887"/>
                <a:gd name="connsiteX131" fmla="*/ 70522 w 546670"/>
                <a:gd name="connsiteY131" fmla="*/ 161748 h 604887"/>
                <a:gd name="connsiteX132" fmla="*/ 61957 w 546670"/>
                <a:gd name="connsiteY132" fmla="*/ 150861 h 604887"/>
                <a:gd name="connsiteX133" fmla="*/ 49054 w 546670"/>
                <a:gd name="connsiteY133" fmla="*/ 126643 h 604887"/>
                <a:gd name="connsiteX134" fmla="*/ 45161 w 546670"/>
                <a:gd name="connsiteY134" fmla="*/ 116534 h 604887"/>
                <a:gd name="connsiteX135" fmla="*/ 38598 w 546670"/>
                <a:gd name="connsiteY135" fmla="*/ 102426 h 604887"/>
                <a:gd name="connsiteX136" fmla="*/ 38598 w 546670"/>
                <a:gd name="connsiteY136" fmla="*/ 89095 h 604887"/>
                <a:gd name="connsiteX137" fmla="*/ 42047 w 546670"/>
                <a:gd name="connsiteY137" fmla="*/ 78430 h 604887"/>
                <a:gd name="connsiteX138" fmla="*/ 42047 w 546670"/>
                <a:gd name="connsiteY138" fmla="*/ 59656 h 604887"/>
                <a:gd name="connsiteX139" fmla="*/ 101779 w 546670"/>
                <a:gd name="connsiteY139" fmla="*/ 0 h 60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546670" h="604887">
                  <a:moveTo>
                    <a:pt x="481589" y="391913"/>
                  </a:moveTo>
                  <a:cubicBezTo>
                    <a:pt x="472466" y="397134"/>
                    <a:pt x="462454" y="402133"/>
                    <a:pt x="451551" y="406688"/>
                  </a:cubicBezTo>
                  <a:cubicBezTo>
                    <a:pt x="428967" y="416242"/>
                    <a:pt x="403269" y="424018"/>
                    <a:pt x="375678" y="429906"/>
                  </a:cubicBezTo>
                  <a:cubicBezTo>
                    <a:pt x="369782" y="457457"/>
                    <a:pt x="361995" y="483008"/>
                    <a:pt x="352427" y="505670"/>
                  </a:cubicBezTo>
                  <a:cubicBezTo>
                    <a:pt x="347866" y="516446"/>
                    <a:pt x="342860" y="526444"/>
                    <a:pt x="337631" y="535554"/>
                  </a:cubicBezTo>
                  <a:cubicBezTo>
                    <a:pt x="403602" y="510225"/>
                    <a:pt x="456112" y="457790"/>
                    <a:pt x="481589" y="391913"/>
                  </a:cubicBezTo>
                  <a:close/>
                  <a:moveTo>
                    <a:pt x="384133" y="226609"/>
                  </a:moveTo>
                  <a:cubicBezTo>
                    <a:pt x="386915" y="251049"/>
                    <a:pt x="388361" y="276489"/>
                    <a:pt x="388361" y="302373"/>
                  </a:cubicBezTo>
                  <a:cubicBezTo>
                    <a:pt x="388361" y="328369"/>
                    <a:pt x="386915" y="353697"/>
                    <a:pt x="384133" y="378137"/>
                  </a:cubicBezTo>
                  <a:cubicBezTo>
                    <a:pt x="401600" y="373694"/>
                    <a:pt x="417842" y="368250"/>
                    <a:pt x="432639" y="362029"/>
                  </a:cubicBezTo>
                  <a:cubicBezTo>
                    <a:pt x="473690" y="344699"/>
                    <a:pt x="498165" y="322370"/>
                    <a:pt x="498165" y="302373"/>
                  </a:cubicBezTo>
                  <a:cubicBezTo>
                    <a:pt x="498165" y="282377"/>
                    <a:pt x="473690" y="260047"/>
                    <a:pt x="432639" y="242717"/>
                  </a:cubicBezTo>
                  <a:cubicBezTo>
                    <a:pt x="417842" y="236496"/>
                    <a:pt x="401600" y="231164"/>
                    <a:pt x="384133" y="226609"/>
                  </a:cubicBezTo>
                  <a:close/>
                  <a:moveTo>
                    <a:pt x="135706" y="175523"/>
                  </a:moveTo>
                  <a:cubicBezTo>
                    <a:pt x="132591" y="177189"/>
                    <a:pt x="129477" y="178300"/>
                    <a:pt x="126473" y="178856"/>
                  </a:cubicBezTo>
                  <a:cubicBezTo>
                    <a:pt x="124582" y="179189"/>
                    <a:pt x="123248" y="180744"/>
                    <a:pt x="123248" y="182633"/>
                  </a:cubicBezTo>
                  <a:lnTo>
                    <a:pt x="123248" y="192075"/>
                  </a:lnTo>
                  <a:cubicBezTo>
                    <a:pt x="122691" y="192298"/>
                    <a:pt x="122246" y="192631"/>
                    <a:pt x="121801" y="193075"/>
                  </a:cubicBezTo>
                  <a:cubicBezTo>
                    <a:pt x="121134" y="193964"/>
                    <a:pt x="120689" y="194964"/>
                    <a:pt x="120912" y="196075"/>
                  </a:cubicBezTo>
                  <a:lnTo>
                    <a:pt x="122914" y="216404"/>
                  </a:lnTo>
                  <a:cubicBezTo>
                    <a:pt x="123136" y="217960"/>
                    <a:pt x="124249" y="219293"/>
                    <a:pt x="125695" y="219737"/>
                  </a:cubicBezTo>
                  <a:cubicBezTo>
                    <a:pt x="126028" y="219737"/>
                    <a:pt x="126473" y="219848"/>
                    <a:pt x="126807" y="219848"/>
                  </a:cubicBezTo>
                  <a:cubicBezTo>
                    <a:pt x="127919" y="219848"/>
                    <a:pt x="129032" y="219293"/>
                    <a:pt x="129810" y="218293"/>
                  </a:cubicBezTo>
                  <a:lnTo>
                    <a:pt x="140600" y="204073"/>
                  </a:lnTo>
                  <a:cubicBezTo>
                    <a:pt x="141045" y="203407"/>
                    <a:pt x="141379" y="202629"/>
                    <a:pt x="141379" y="201740"/>
                  </a:cubicBezTo>
                  <a:lnTo>
                    <a:pt x="141379" y="178856"/>
                  </a:lnTo>
                  <a:cubicBezTo>
                    <a:pt x="141379" y="177523"/>
                    <a:pt x="140600" y="176301"/>
                    <a:pt x="139488" y="175634"/>
                  </a:cubicBezTo>
                  <a:cubicBezTo>
                    <a:pt x="138375" y="174968"/>
                    <a:pt x="136929" y="174856"/>
                    <a:pt x="135706" y="175523"/>
                  </a:cubicBezTo>
                  <a:close/>
                  <a:moveTo>
                    <a:pt x="87208" y="175523"/>
                  </a:moveTo>
                  <a:cubicBezTo>
                    <a:pt x="86095" y="174856"/>
                    <a:pt x="84649" y="174968"/>
                    <a:pt x="83537" y="175634"/>
                  </a:cubicBezTo>
                  <a:cubicBezTo>
                    <a:pt x="82313" y="176301"/>
                    <a:pt x="81646" y="177523"/>
                    <a:pt x="81646" y="178856"/>
                  </a:cubicBezTo>
                  <a:lnTo>
                    <a:pt x="81646" y="201740"/>
                  </a:lnTo>
                  <a:cubicBezTo>
                    <a:pt x="81646" y="202629"/>
                    <a:pt x="81868" y="203407"/>
                    <a:pt x="82425" y="204073"/>
                  </a:cubicBezTo>
                  <a:lnTo>
                    <a:pt x="93103" y="218293"/>
                  </a:lnTo>
                  <a:cubicBezTo>
                    <a:pt x="93882" y="219293"/>
                    <a:pt x="94994" y="219848"/>
                    <a:pt x="96218" y="219848"/>
                  </a:cubicBezTo>
                  <a:cubicBezTo>
                    <a:pt x="96551" y="219848"/>
                    <a:pt x="96885" y="219848"/>
                    <a:pt x="97219" y="219737"/>
                  </a:cubicBezTo>
                  <a:cubicBezTo>
                    <a:pt x="98776" y="219293"/>
                    <a:pt x="99888" y="217960"/>
                    <a:pt x="100000" y="216404"/>
                  </a:cubicBezTo>
                  <a:lnTo>
                    <a:pt x="102113" y="196075"/>
                  </a:lnTo>
                  <a:cubicBezTo>
                    <a:pt x="102224" y="194964"/>
                    <a:pt x="101891" y="193964"/>
                    <a:pt x="101112" y="193075"/>
                  </a:cubicBezTo>
                  <a:cubicBezTo>
                    <a:pt x="100778" y="192631"/>
                    <a:pt x="100222" y="192298"/>
                    <a:pt x="99666" y="192075"/>
                  </a:cubicBezTo>
                  <a:lnTo>
                    <a:pt x="99666" y="182633"/>
                  </a:lnTo>
                  <a:cubicBezTo>
                    <a:pt x="99666" y="180744"/>
                    <a:pt x="98331" y="179189"/>
                    <a:pt x="96551" y="178856"/>
                  </a:cubicBezTo>
                  <a:cubicBezTo>
                    <a:pt x="93548" y="178300"/>
                    <a:pt x="90433" y="177189"/>
                    <a:pt x="87208" y="175523"/>
                  </a:cubicBezTo>
                  <a:close/>
                  <a:moveTo>
                    <a:pt x="93214" y="72653"/>
                  </a:moveTo>
                  <a:cubicBezTo>
                    <a:pt x="82313" y="72653"/>
                    <a:pt x="71857" y="77097"/>
                    <a:pt x="66629" y="79652"/>
                  </a:cubicBezTo>
                  <a:cubicBezTo>
                    <a:pt x="65294" y="80319"/>
                    <a:pt x="64516" y="81652"/>
                    <a:pt x="64516" y="83096"/>
                  </a:cubicBezTo>
                  <a:lnTo>
                    <a:pt x="64516" y="89872"/>
                  </a:lnTo>
                  <a:lnTo>
                    <a:pt x="62959" y="89872"/>
                  </a:lnTo>
                  <a:cubicBezTo>
                    <a:pt x="60845" y="89872"/>
                    <a:pt x="59065" y="91650"/>
                    <a:pt x="59065" y="93761"/>
                  </a:cubicBezTo>
                  <a:lnTo>
                    <a:pt x="59065" y="99982"/>
                  </a:lnTo>
                  <a:cubicBezTo>
                    <a:pt x="59065" y="101315"/>
                    <a:pt x="59733" y="102537"/>
                    <a:pt x="60845" y="103203"/>
                  </a:cubicBezTo>
                  <a:lnTo>
                    <a:pt x="64516" y="105647"/>
                  </a:lnTo>
                  <a:lnTo>
                    <a:pt x="64738" y="107202"/>
                  </a:lnTo>
                  <a:cubicBezTo>
                    <a:pt x="65962" y="116423"/>
                    <a:pt x="71079" y="128199"/>
                    <a:pt x="78531" y="138974"/>
                  </a:cubicBezTo>
                  <a:cubicBezTo>
                    <a:pt x="87875" y="152527"/>
                    <a:pt x="96663" y="158526"/>
                    <a:pt x="101223" y="158526"/>
                  </a:cubicBezTo>
                  <a:lnTo>
                    <a:pt x="121801" y="158526"/>
                  </a:lnTo>
                  <a:cubicBezTo>
                    <a:pt x="126362" y="158526"/>
                    <a:pt x="135150" y="152527"/>
                    <a:pt x="144493" y="138974"/>
                  </a:cubicBezTo>
                  <a:cubicBezTo>
                    <a:pt x="151835" y="128199"/>
                    <a:pt x="156951" y="116423"/>
                    <a:pt x="158175" y="107202"/>
                  </a:cubicBezTo>
                  <a:lnTo>
                    <a:pt x="158398" y="105647"/>
                  </a:lnTo>
                  <a:lnTo>
                    <a:pt x="162179" y="103203"/>
                  </a:lnTo>
                  <a:cubicBezTo>
                    <a:pt x="163181" y="102537"/>
                    <a:pt x="163848" y="101315"/>
                    <a:pt x="163848" y="100093"/>
                  </a:cubicBezTo>
                  <a:lnTo>
                    <a:pt x="163848" y="93761"/>
                  </a:lnTo>
                  <a:cubicBezTo>
                    <a:pt x="163848" y="91650"/>
                    <a:pt x="162179" y="89872"/>
                    <a:pt x="160066" y="89872"/>
                  </a:cubicBezTo>
                  <a:lnTo>
                    <a:pt x="157953" y="89872"/>
                  </a:lnTo>
                  <a:cubicBezTo>
                    <a:pt x="157619" y="89428"/>
                    <a:pt x="157285" y="88984"/>
                    <a:pt x="156729" y="88650"/>
                  </a:cubicBezTo>
                  <a:cubicBezTo>
                    <a:pt x="155617" y="87984"/>
                    <a:pt x="154282" y="87873"/>
                    <a:pt x="153058" y="88317"/>
                  </a:cubicBezTo>
                  <a:cubicBezTo>
                    <a:pt x="147942" y="90650"/>
                    <a:pt x="142825" y="91761"/>
                    <a:pt x="137930" y="91761"/>
                  </a:cubicBezTo>
                  <a:cubicBezTo>
                    <a:pt x="129254" y="91761"/>
                    <a:pt x="121357" y="88206"/>
                    <a:pt x="114460" y="81207"/>
                  </a:cubicBezTo>
                  <a:cubicBezTo>
                    <a:pt x="109010" y="75542"/>
                    <a:pt x="101779" y="72653"/>
                    <a:pt x="93214" y="72653"/>
                  </a:cubicBezTo>
                  <a:close/>
                  <a:moveTo>
                    <a:pt x="337631" y="69193"/>
                  </a:moveTo>
                  <a:cubicBezTo>
                    <a:pt x="342860" y="78302"/>
                    <a:pt x="347866" y="88300"/>
                    <a:pt x="352427" y="99187"/>
                  </a:cubicBezTo>
                  <a:cubicBezTo>
                    <a:pt x="361995" y="121739"/>
                    <a:pt x="369782" y="147290"/>
                    <a:pt x="375678" y="174952"/>
                  </a:cubicBezTo>
                  <a:cubicBezTo>
                    <a:pt x="403269" y="180728"/>
                    <a:pt x="428967" y="188505"/>
                    <a:pt x="451551" y="198059"/>
                  </a:cubicBezTo>
                  <a:cubicBezTo>
                    <a:pt x="462454" y="202724"/>
                    <a:pt x="472466" y="207612"/>
                    <a:pt x="481589" y="212945"/>
                  </a:cubicBezTo>
                  <a:cubicBezTo>
                    <a:pt x="456112" y="147068"/>
                    <a:pt x="403602" y="94633"/>
                    <a:pt x="337631" y="69193"/>
                  </a:cubicBezTo>
                  <a:close/>
                  <a:moveTo>
                    <a:pt x="247963" y="4093"/>
                  </a:moveTo>
                  <a:cubicBezTo>
                    <a:pt x="412725" y="4093"/>
                    <a:pt x="546670" y="137958"/>
                    <a:pt x="546670" y="302373"/>
                  </a:cubicBezTo>
                  <a:cubicBezTo>
                    <a:pt x="546670" y="466899"/>
                    <a:pt x="412725" y="600653"/>
                    <a:pt x="247963" y="600653"/>
                  </a:cubicBezTo>
                  <a:cubicBezTo>
                    <a:pt x="246295" y="600653"/>
                    <a:pt x="244626" y="600653"/>
                    <a:pt x="242957" y="600653"/>
                  </a:cubicBezTo>
                  <a:lnTo>
                    <a:pt x="242957" y="551662"/>
                  </a:lnTo>
                  <a:cubicBezTo>
                    <a:pt x="244626" y="551995"/>
                    <a:pt x="246295" y="552217"/>
                    <a:pt x="247963" y="552217"/>
                  </a:cubicBezTo>
                  <a:cubicBezTo>
                    <a:pt x="268100" y="552217"/>
                    <a:pt x="290350" y="527666"/>
                    <a:pt x="307705" y="486674"/>
                  </a:cubicBezTo>
                  <a:cubicBezTo>
                    <a:pt x="314046" y="472010"/>
                    <a:pt x="319386" y="455679"/>
                    <a:pt x="323836" y="438238"/>
                  </a:cubicBezTo>
                  <a:cubicBezTo>
                    <a:pt x="299472" y="441126"/>
                    <a:pt x="273996" y="442570"/>
                    <a:pt x="247963" y="442570"/>
                  </a:cubicBezTo>
                  <a:cubicBezTo>
                    <a:pt x="246295" y="442570"/>
                    <a:pt x="244626" y="442570"/>
                    <a:pt x="242957" y="442570"/>
                  </a:cubicBezTo>
                  <a:lnTo>
                    <a:pt x="242957" y="394024"/>
                  </a:lnTo>
                  <a:cubicBezTo>
                    <a:pt x="244626" y="394024"/>
                    <a:pt x="246295" y="394135"/>
                    <a:pt x="247963" y="394135"/>
                  </a:cubicBezTo>
                  <a:cubicBezTo>
                    <a:pt x="277778" y="394135"/>
                    <a:pt x="306703" y="392024"/>
                    <a:pt x="333848" y="388136"/>
                  </a:cubicBezTo>
                  <a:cubicBezTo>
                    <a:pt x="337742" y="361029"/>
                    <a:pt x="339856" y="332146"/>
                    <a:pt x="339856" y="302373"/>
                  </a:cubicBezTo>
                  <a:cubicBezTo>
                    <a:pt x="339856" y="272712"/>
                    <a:pt x="337742" y="243828"/>
                    <a:pt x="333848" y="216722"/>
                  </a:cubicBezTo>
                  <a:cubicBezTo>
                    <a:pt x="306703" y="212723"/>
                    <a:pt x="277778" y="210723"/>
                    <a:pt x="247963" y="210723"/>
                  </a:cubicBezTo>
                  <a:cubicBezTo>
                    <a:pt x="246295" y="210723"/>
                    <a:pt x="244626" y="210723"/>
                    <a:pt x="242957" y="210723"/>
                  </a:cubicBezTo>
                  <a:lnTo>
                    <a:pt x="242957" y="162287"/>
                  </a:lnTo>
                  <a:cubicBezTo>
                    <a:pt x="244626" y="162287"/>
                    <a:pt x="246295" y="162176"/>
                    <a:pt x="247963" y="162176"/>
                  </a:cubicBezTo>
                  <a:cubicBezTo>
                    <a:pt x="273996" y="162176"/>
                    <a:pt x="299472" y="163731"/>
                    <a:pt x="323836" y="166509"/>
                  </a:cubicBezTo>
                  <a:cubicBezTo>
                    <a:pt x="319386" y="149067"/>
                    <a:pt x="314046" y="132848"/>
                    <a:pt x="307705" y="118073"/>
                  </a:cubicBezTo>
                  <a:cubicBezTo>
                    <a:pt x="290350" y="77080"/>
                    <a:pt x="268100" y="52640"/>
                    <a:pt x="247963" y="52640"/>
                  </a:cubicBezTo>
                  <a:cubicBezTo>
                    <a:pt x="246295" y="52640"/>
                    <a:pt x="244626" y="52862"/>
                    <a:pt x="242957" y="53196"/>
                  </a:cubicBezTo>
                  <a:lnTo>
                    <a:pt x="242957" y="4204"/>
                  </a:lnTo>
                  <a:cubicBezTo>
                    <a:pt x="244626" y="4204"/>
                    <a:pt x="246295" y="4093"/>
                    <a:pt x="247963" y="4093"/>
                  </a:cubicBezTo>
                  <a:close/>
                  <a:moveTo>
                    <a:pt x="101779" y="0"/>
                  </a:moveTo>
                  <a:lnTo>
                    <a:pt x="121134" y="0"/>
                  </a:lnTo>
                  <a:cubicBezTo>
                    <a:pt x="154171" y="0"/>
                    <a:pt x="180978" y="26773"/>
                    <a:pt x="180978" y="59656"/>
                  </a:cubicBezTo>
                  <a:lnTo>
                    <a:pt x="180978" y="78430"/>
                  </a:lnTo>
                  <a:cubicBezTo>
                    <a:pt x="183203" y="81541"/>
                    <a:pt x="184315" y="85318"/>
                    <a:pt x="184315" y="89095"/>
                  </a:cubicBezTo>
                  <a:lnTo>
                    <a:pt x="184315" y="102426"/>
                  </a:lnTo>
                  <a:cubicBezTo>
                    <a:pt x="184315" y="107869"/>
                    <a:pt x="181868" y="113090"/>
                    <a:pt x="177752" y="116534"/>
                  </a:cubicBezTo>
                  <a:cubicBezTo>
                    <a:pt x="176751" y="119867"/>
                    <a:pt x="175416" y="123311"/>
                    <a:pt x="173859" y="126643"/>
                  </a:cubicBezTo>
                  <a:cubicBezTo>
                    <a:pt x="170856" y="134753"/>
                    <a:pt x="166406" y="143085"/>
                    <a:pt x="161067" y="150861"/>
                  </a:cubicBezTo>
                  <a:cubicBezTo>
                    <a:pt x="158842" y="154083"/>
                    <a:pt x="155839" y="157860"/>
                    <a:pt x="152502" y="161748"/>
                  </a:cubicBezTo>
                  <a:cubicBezTo>
                    <a:pt x="155505" y="163192"/>
                    <a:pt x="158175" y="165192"/>
                    <a:pt x="160400" y="167747"/>
                  </a:cubicBezTo>
                  <a:lnTo>
                    <a:pt x="204115" y="176412"/>
                  </a:lnTo>
                  <a:cubicBezTo>
                    <a:pt x="215461" y="178745"/>
                    <a:pt x="223692" y="188743"/>
                    <a:pt x="223692" y="200407"/>
                  </a:cubicBezTo>
                  <a:lnTo>
                    <a:pt x="223692" y="358044"/>
                  </a:lnTo>
                  <a:cubicBezTo>
                    <a:pt x="223692" y="361710"/>
                    <a:pt x="222913" y="365154"/>
                    <a:pt x="221467" y="368265"/>
                  </a:cubicBezTo>
                  <a:lnTo>
                    <a:pt x="221467" y="385484"/>
                  </a:lnTo>
                  <a:cubicBezTo>
                    <a:pt x="221467" y="397259"/>
                    <a:pt x="211901" y="406813"/>
                    <a:pt x="200110" y="406813"/>
                  </a:cubicBezTo>
                  <a:cubicBezTo>
                    <a:pt x="195772" y="406813"/>
                    <a:pt x="191879" y="405591"/>
                    <a:pt x="188431" y="403369"/>
                  </a:cubicBezTo>
                  <a:lnTo>
                    <a:pt x="188431" y="566561"/>
                  </a:lnTo>
                  <a:cubicBezTo>
                    <a:pt x="188431" y="587668"/>
                    <a:pt x="171301" y="604887"/>
                    <a:pt x="150166" y="604887"/>
                  </a:cubicBezTo>
                  <a:cubicBezTo>
                    <a:pt x="129032" y="604887"/>
                    <a:pt x="111902" y="587668"/>
                    <a:pt x="111902" y="566561"/>
                  </a:cubicBezTo>
                  <a:cubicBezTo>
                    <a:pt x="111902" y="587668"/>
                    <a:pt x="94772" y="604887"/>
                    <a:pt x="73526" y="604887"/>
                  </a:cubicBezTo>
                  <a:cubicBezTo>
                    <a:pt x="52391" y="604887"/>
                    <a:pt x="35261" y="587668"/>
                    <a:pt x="35261" y="566561"/>
                  </a:cubicBezTo>
                  <a:lnTo>
                    <a:pt x="35261" y="403369"/>
                  </a:lnTo>
                  <a:cubicBezTo>
                    <a:pt x="31924" y="405591"/>
                    <a:pt x="27920" y="406813"/>
                    <a:pt x="23582" y="406813"/>
                  </a:cubicBezTo>
                  <a:cubicBezTo>
                    <a:pt x="11791" y="406813"/>
                    <a:pt x="2225" y="397259"/>
                    <a:pt x="2225" y="385484"/>
                  </a:cubicBezTo>
                  <a:lnTo>
                    <a:pt x="2225" y="368265"/>
                  </a:lnTo>
                  <a:cubicBezTo>
                    <a:pt x="779" y="365154"/>
                    <a:pt x="0" y="361710"/>
                    <a:pt x="0" y="358044"/>
                  </a:cubicBezTo>
                  <a:lnTo>
                    <a:pt x="0" y="200296"/>
                  </a:lnTo>
                  <a:cubicBezTo>
                    <a:pt x="0" y="188743"/>
                    <a:pt x="8231" y="178745"/>
                    <a:pt x="19577" y="176412"/>
                  </a:cubicBezTo>
                  <a:lnTo>
                    <a:pt x="62625" y="167747"/>
                  </a:lnTo>
                  <a:cubicBezTo>
                    <a:pt x="64850" y="165192"/>
                    <a:pt x="67519" y="163192"/>
                    <a:pt x="70522" y="161748"/>
                  </a:cubicBezTo>
                  <a:cubicBezTo>
                    <a:pt x="67074" y="157971"/>
                    <a:pt x="64182" y="154083"/>
                    <a:pt x="61957" y="150861"/>
                  </a:cubicBezTo>
                  <a:cubicBezTo>
                    <a:pt x="56618" y="143085"/>
                    <a:pt x="52169" y="134753"/>
                    <a:pt x="49054" y="126643"/>
                  </a:cubicBezTo>
                  <a:cubicBezTo>
                    <a:pt x="47497" y="123311"/>
                    <a:pt x="46273" y="119867"/>
                    <a:pt x="45161" y="116534"/>
                  </a:cubicBezTo>
                  <a:cubicBezTo>
                    <a:pt x="41045" y="113090"/>
                    <a:pt x="38598" y="107869"/>
                    <a:pt x="38598" y="102426"/>
                  </a:cubicBezTo>
                  <a:lnTo>
                    <a:pt x="38598" y="89095"/>
                  </a:lnTo>
                  <a:cubicBezTo>
                    <a:pt x="38598" y="85318"/>
                    <a:pt x="39822" y="81541"/>
                    <a:pt x="42047" y="78430"/>
                  </a:cubicBezTo>
                  <a:lnTo>
                    <a:pt x="42047" y="59656"/>
                  </a:lnTo>
                  <a:cubicBezTo>
                    <a:pt x="42047" y="26773"/>
                    <a:pt x="68854" y="0"/>
                    <a:pt x="10177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92" name="íṩlîḋé">
            <a:extLst>
              <a:ext uri="{FF2B5EF4-FFF2-40B4-BE49-F238E27FC236}">
                <a16:creationId xmlns:a16="http://schemas.microsoft.com/office/drawing/2014/main" id="{12BB2FD9-BBF2-42BC-9163-C0DF12153C63}"/>
              </a:ext>
            </a:extLst>
          </p:cNvPr>
          <p:cNvSpPr txBox="1"/>
          <p:nvPr/>
        </p:nvSpPr>
        <p:spPr>
          <a:xfrm>
            <a:off x="2264988" y="2919610"/>
            <a:ext cx="876916" cy="527057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1"/>
              <a:t>银行</a:t>
            </a:r>
            <a:endParaRPr lang="en-US" altLang="zh-CN" sz="2000" b="1" dirty="0"/>
          </a:p>
        </p:txBody>
      </p:sp>
      <p:sp>
        <p:nvSpPr>
          <p:cNvPr id="93" name="íṩlîḋé">
            <a:extLst>
              <a:ext uri="{FF2B5EF4-FFF2-40B4-BE49-F238E27FC236}">
                <a16:creationId xmlns:a16="http://schemas.microsoft.com/office/drawing/2014/main" id="{12BB2FD9-BBF2-42BC-9163-C0DF12153C63}"/>
              </a:ext>
            </a:extLst>
          </p:cNvPr>
          <p:cNvSpPr txBox="1"/>
          <p:nvPr/>
        </p:nvSpPr>
        <p:spPr>
          <a:xfrm>
            <a:off x="2264988" y="4232738"/>
            <a:ext cx="1145694" cy="527057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000"/>
            </a:lvl1pPr>
          </a:lstStyle>
          <a:p>
            <a:r>
              <a:rPr lang="zh-CN" altLang="en-US" b="1"/>
              <a:t>研究所</a:t>
            </a:r>
            <a:endParaRPr lang="en-US" altLang="zh-CN" b="1" dirty="0"/>
          </a:p>
        </p:txBody>
      </p:sp>
      <p:sp>
        <p:nvSpPr>
          <p:cNvPr id="94" name="íṩlîḋé">
            <a:extLst>
              <a:ext uri="{FF2B5EF4-FFF2-40B4-BE49-F238E27FC236}">
                <a16:creationId xmlns:a16="http://schemas.microsoft.com/office/drawing/2014/main" id="{12BB2FD9-BBF2-42BC-9163-C0DF12153C63}"/>
              </a:ext>
            </a:extLst>
          </p:cNvPr>
          <p:cNvSpPr txBox="1"/>
          <p:nvPr/>
        </p:nvSpPr>
        <p:spPr>
          <a:xfrm>
            <a:off x="2276808" y="5502665"/>
            <a:ext cx="1823830" cy="523843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1" smtClean="0"/>
              <a:t>公务员</a:t>
            </a:r>
            <a:r>
              <a:rPr lang="en-US" altLang="zh-CN" sz="2000" b="1" smtClean="0"/>
              <a:t>/</a:t>
            </a:r>
            <a:r>
              <a:rPr lang="zh-CN" altLang="en-US" sz="2000" b="1" smtClean="0"/>
              <a:t>选调生</a:t>
            </a:r>
            <a:endParaRPr lang="en-US" altLang="zh-CN" sz="2000" b="1" dirty="0"/>
          </a:p>
        </p:txBody>
      </p:sp>
      <p:sp>
        <p:nvSpPr>
          <p:cNvPr id="95" name="íṩlîḋé">
            <a:extLst>
              <a:ext uri="{FF2B5EF4-FFF2-40B4-BE49-F238E27FC236}">
                <a16:creationId xmlns:a16="http://schemas.microsoft.com/office/drawing/2014/main" id="{12BB2FD9-BBF2-42BC-9163-C0DF12153C63}"/>
              </a:ext>
            </a:extLst>
          </p:cNvPr>
          <p:cNvSpPr txBox="1"/>
          <p:nvPr/>
        </p:nvSpPr>
        <p:spPr>
          <a:xfrm>
            <a:off x="8366838" y="3446690"/>
            <a:ext cx="1616748" cy="491021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1" smtClean="0"/>
              <a:t>互联网</a:t>
            </a:r>
            <a:endParaRPr lang="en-US" altLang="zh-CN" sz="2000" b="1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5570144" y="1270326"/>
            <a:ext cx="36000" cy="493908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067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Personal profile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情况</a:t>
            </a:r>
            <a:r>
              <a:rPr lang="zh-CN" altLang="en-US" sz="28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3022" y="1139298"/>
            <a:ext cx="5246243" cy="538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250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Personal profile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情况</a:t>
            </a:r>
            <a:r>
              <a:rPr lang="zh-CN" altLang="en-US" sz="28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1138845" y="1764059"/>
            <a:ext cx="9617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Java</a:t>
            </a:r>
            <a:r>
              <a:rPr lang="zh-CN" altLang="en-US" smtClean="0"/>
              <a:t>后台开发，</a:t>
            </a:r>
            <a:r>
              <a:rPr lang="en-US" altLang="zh-CN" smtClean="0"/>
              <a:t>2</a:t>
            </a:r>
            <a:r>
              <a:rPr lang="zh-CN" altLang="en-US" smtClean="0"/>
              <a:t>月底开始学</a:t>
            </a:r>
            <a:r>
              <a:rPr lang="en-US" altLang="zh-CN" smtClean="0"/>
              <a:t>Java</a:t>
            </a:r>
            <a:r>
              <a:rPr lang="zh-CN" altLang="en-US" smtClean="0"/>
              <a:t>，从春招到秋招，投了</a:t>
            </a:r>
            <a:r>
              <a:rPr lang="en-US" altLang="zh-CN" smtClean="0"/>
              <a:t>30</a:t>
            </a:r>
            <a:r>
              <a:rPr lang="zh-CN" altLang="en-US"/>
              <a:t>家</a:t>
            </a:r>
            <a:r>
              <a:rPr lang="zh-CN" altLang="en-US" smtClean="0"/>
              <a:t>左右的公司，一共拿到</a:t>
            </a:r>
            <a:r>
              <a:rPr lang="en-US" altLang="zh-CN" smtClean="0"/>
              <a:t>5</a:t>
            </a:r>
            <a:r>
              <a:rPr lang="zh-CN" altLang="en-US" smtClean="0"/>
              <a:t>个</a:t>
            </a:r>
            <a:r>
              <a:rPr lang="en-US" altLang="zh-CN" smtClean="0"/>
              <a:t>offer</a:t>
            </a:r>
            <a:endParaRPr lang="zh-CN" altLang="en-US"/>
          </a:p>
        </p:txBody>
      </p:sp>
      <p:sp>
        <p:nvSpPr>
          <p:cNvPr id="31" name="文本框 30">
            <a:hlinkClick r:id="rId2"/>
          </p:cNvPr>
          <p:cNvSpPr txBox="1"/>
          <p:nvPr/>
        </p:nvSpPr>
        <p:spPr>
          <a:xfrm>
            <a:off x="1138845" y="5406707"/>
            <a:ext cx="5303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hlinkClick r:id="rId2"/>
              </a:rPr>
              <a:t>https</a:t>
            </a:r>
            <a:r>
              <a:rPr lang="en-US" altLang="zh-CN">
                <a:hlinkClick r:id="rId2"/>
              </a:rPr>
              <a:t>://github.com/GKDHurryUp/BackendSummary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845" y="2777747"/>
            <a:ext cx="9361732" cy="190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961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Interview experience sharing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面试经验分享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921922" y="2044906"/>
            <a:ext cx="9617825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smtClean="0"/>
              <a:t>JavaSE</a:t>
            </a:r>
            <a:r>
              <a:rPr lang="zh-CN" altLang="en-US" smtClean="0"/>
              <a:t>：</a:t>
            </a:r>
            <a:r>
              <a:rPr lang="en-US" altLang="zh-CN" smtClean="0"/>
              <a:t>Java</a:t>
            </a:r>
            <a:r>
              <a:rPr lang="zh-CN" altLang="en-US" smtClean="0"/>
              <a:t>基础部分</a:t>
            </a:r>
            <a:endParaRPr lang="en-US" altLang="zh-CN" smtClean="0"/>
          </a:p>
          <a:p>
            <a:endParaRPr lang="en-US" altLang="zh-CN"/>
          </a:p>
          <a:p>
            <a:r>
              <a:rPr lang="en-US" altLang="zh-CN" b="1" smtClean="0"/>
              <a:t>JVM</a:t>
            </a:r>
            <a:r>
              <a:rPr lang="zh-CN" altLang="en-US" smtClean="0"/>
              <a:t>：</a:t>
            </a:r>
            <a:r>
              <a:rPr lang="en-US" altLang="zh-CN" smtClean="0"/>
              <a:t>Java</a:t>
            </a:r>
            <a:r>
              <a:rPr lang="zh-CN" altLang="en-US" smtClean="0"/>
              <a:t>的虚拟机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b="1" smtClean="0"/>
              <a:t>多</a:t>
            </a:r>
            <a:r>
              <a:rPr lang="zh-CN" altLang="en-US" b="1"/>
              <a:t>线程</a:t>
            </a:r>
            <a:r>
              <a:rPr lang="zh-CN" altLang="en-US"/>
              <a:t>：</a:t>
            </a:r>
            <a:r>
              <a:rPr lang="en-US" altLang="zh-CN"/>
              <a:t>Java</a:t>
            </a:r>
            <a:r>
              <a:rPr lang="zh-CN" altLang="en-US"/>
              <a:t>的线程、线程池</a:t>
            </a:r>
            <a:endParaRPr lang="en-US" altLang="zh-CN"/>
          </a:p>
          <a:p>
            <a:endParaRPr lang="en-US" altLang="zh-CN"/>
          </a:p>
          <a:p>
            <a:r>
              <a:rPr lang="en-US" altLang="zh-CN" b="1"/>
              <a:t>JavaEE</a:t>
            </a:r>
            <a:r>
              <a:rPr lang="zh-CN" altLang="en-US"/>
              <a:t>：</a:t>
            </a:r>
            <a:r>
              <a:rPr lang="en-US" altLang="zh-CN"/>
              <a:t>Spring</a:t>
            </a:r>
            <a:r>
              <a:rPr lang="zh-CN" altLang="en-US" smtClean="0"/>
              <a:t>、</a:t>
            </a:r>
            <a:r>
              <a:rPr lang="en-US" altLang="zh-CN" smtClean="0"/>
              <a:t>SpringMVC</a:t>
            </a:r>
            <a:r>
              <a:rPr lang="zh-CN" altLang="en-US" smtClean="0"/>
              <a:t>、</a:t>
            </a:r>
            <a:r>
              <a:rPr lang="en-US" altLang="zh-CN" smtClean="0"/>
              <a:t>SpringBoot</a:t>
            </a:r>
            <a:endParaRPr lang="en-US" altLang="zh-CN"/>
          </a:p>
          <a:p>
            <a:endParaRPr lang="en-US" altLang="zh-CN"/>
          </a:p>
          <a:p>
            <a:r>
              <a:rPr lang="zh-CN" altLang="en-US" b="1" smtClean="0"/>
              <a:t>数据库</a:t>
            </a:r>
            <a:r>
              <a:rPr lang="zh-CN" altLang="en-US" smtClean="0"/>
              <a:t>：</a:t>
            </a:r>
            <a:r>
              <a:rPr lang="en-US" altLang="zh-CN" smtClean="0"/>
              <a:t>MySQL</a:t>
            </a:r>
            <a:r>
              <a:rPr lang="zh-CN" altLang="en-US" smtClean="0"/>
              <a:t>和</a:t>
            </a:r>
            <a:r>
              <a:rPr lang="en-US" altLang="zh-CN" smtClean="0"/>
              <a:t>Redis</a:t>
            </a:r>
          </a:p>
          <a:p>
            <a:endParaRPr lang="en-US" altLang="zh-CN"/>
          </a:p>
          <a:p>
            <a:r>
              <a:rPr lang="en-US" altLang="zh-CN" b="1" smtClean="0"/>
              <a:t>Linux</a:t>
            </a:r>
            <a:r>
              <a:rPr lang="zh-CN" altLang="en-US" smtClean="0"/>
              <a:t>：常用命令、操作系统原理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b="1" smtClean="0"/>
              <a:t>计算机网络</a:t>
            </a:r>
            <a:r>
              <a:rPr lang="zh-CN" altLang="en-US" smtClean="0"/>
              <a:t>：</a:t>
            </a:r>
            <a:r>
              <a:rPr lang="en-US" altLang="zh-CN" smtClean="0"/>
              <a:t>TCP/IP</a:t>
            </a:r>
            <a:r>
              <a:rPr lang="zh-CN" altLang="en-US" smtClean="0"/>
              <a:t>、</a:t>
            </a:r>
            <a:r>
              <a:rPr lang="en-US" altLang="zh-CN" smtClean="0"/>
              <a:t>HTTP</a:t>
            </a:r>
            <a:r>
              <a:rPr lang="zh-CN" altLang="en-US" smtClean="0"/>
              <a:t>等协议</a:t>
            </a:r>
            <a:endParaRPr lang="en-US" altLang="zh-CN"/>
          </a:p>
          <a:p>
            <a:endParaRPr lang="en-US" altLang="zh-CN" sz="1100" smtClean="0"/>
          </a:p>
          <a:p>
            <a:endParaRPr lang="en-US" altLang="zh-CN" sz="1100"/>
          </a:p>
          <a:p>
            <a:endParaRPr lang="en-US" altLang="zh-CN" sz="1100" smtClean="0"/>
          </a:p>
          <a:p>
            <a:r>
              <a:rPr lang="zh-CN" altLang="en-US" smtClean="0"/>
              <a:t>分布式</a:t>
            </a:r>
            <a:r>
              <a:rPr lang="en-US" altLang="zh-CN" smtClean="0"/>
              <a:t>(</a:t>
            </a:r>
            <a:r>
              <a:rPr lang="zh-CN" altLang="en-US" smtClean="0"/>
              <a:t>锁、事务、集群</a:t>
            </a:r>
            <a:r>
              <a:rPr lang="en-US" altLang="zh-CN" smtClean="0"/>
              <a:t>)</a:t>
            </a:r>
            <a:r>
              <a:rPr lang="zh-CN" altLang="en-US" smtClean="0"/>
              <a:t>、微服务</a:t>
            </a:r>
            <a:r>
              <a:rPr lang="en-US" altLang="zh-CN" smtClean="0"/>
              <a:t>(Spring Cloud)</a:t>
            </a:r>
            <a:r>
              <a:rPr lang="zh-CN" altLang="en-US" smtClean="0"/>
              <a:t>、虚拟化（</a:t>
            </a:r>
            <a:r>
              <a:rPr lang="en-US" altLang="zh-CN" smtClean="0"/>
              <a:t>Docker</a:t>
            </a:r>
            <a:r>
              <a:rPr lang="zh-CN" altLang="en-US" smtClean="0"/>
              <a:t>、</a:t>
            </a:r>
            <a:r>
              <a:rPr lang="en-US" altLang="zh-CN" smtClean="0"/>
              <a:t>K8s</a:t>
            </a:r>
            <a:r>
              <a:rPr lang="zh-CN" altLang="en-US" smtClean="0"/>
              <a:t>）</a:t>
            </a:r>
            <a:endParaRPr lang="en-US" altLang="zh-CN"/>
          </a:p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26700" y="1448848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ym typeface="Symbol" panose="05050102010706020507" pitchFamily="18" charset="2"/>
              </a:rPr>
              <a:t></a:t>
            </a:r>
            <a:r>
              <a:rPr lang="en-US" altLang="zh-CN">
                <a:sym typeface="Symbol" panose="05050102010706020507" pitchFamily="18" charset="2"/>
              </a:rPr>
              <a:t>  </a:t>
            </a:r>
            <a:r>
              <a:rPr lang="zh-CN" altLang="en-US" smtClean="0">
                <a:sym typeface="Symbol" panose="05050102010706020507" pitchFamily="18" charset="2"/>
              </a:rPr>
              <a:t>八股文要熟练</a:t>
            </a:r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1013362" y="5802283"/>
            <a:ext cx="8005947" cy="8313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86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书籍推荐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https://img9.doubanio.com/view/subject/l/public/s33531736.jpg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02" y="2753273"/>
            <a:ext cx="1625223" cy="214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upload-images.jianshu.io/upload_images/23145351-dbb826feb5750b3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1282" y="2727630"/>
            <a:ext cx="1612381" cy="219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img1.doubanio.com/view/subject/l/public/s2778335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809" y="2727630"/>
            <a:ext cx="1900323" cy="2262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img1.doubanio.com/view/subject/l/public/s27297117.jpg"/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2576" y="2682420"/>
            <a:ext cx="1640262" cy="228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查看源图像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404" y="2682420"/>
            <a:ext cx="2307499" cy="2307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96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网站</a:t>
            </a:r>
            <a:r>
              <a:rPr lang="en-US" altLang="zh-CN" sz="28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软件推荐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974" y="2229018"/>
            <a:ext cx="1551327" cy="49970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6599" y="3018967"/>
            <a:ext cx="1169026" cy="53368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779" y="3829597"/>
            <a:ext cx="1466667" cy="5619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2539" y="4826612"/>
            <a:ext cx="1657143" cy="571429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410682" y="4927659"/>
            <a:ext cx="5433029" cy="375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mtClean="0"/>
              <a:t>ProcessOn</a:t>
            </a:r>
            <a:r>
              <a:rPr lang="zh-CN" altLang="en-US" smtClean="0"/>
              <a:t>：免费在线作图（</a:t>
            </a:r>
            <a:r>
              <a:rPr lang="zh-CN" altLang="en-US"/>
              <a:t>流程图、思维导</a:t>
            </a:r>
            <a:r>
              <a:rPr lang="zh-CN" altLang="en-US" smtClean="0"/>
              <a:t>图）</a:t>
            </a:r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3410681" y="4015735"/>
            <a:ext cx="5433029" cy="375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mtClean="0"/>
              <a:t>WonderCV</a:t>
            </a:r>
            <a:r>
              <a:rPr lang="zh-CN" altLang="en-US" smtClean="0"/>
              <a:t>：简历模板</a:t>
            </a: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400977" y="2299342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mtClean="0"/>
              <a:t>牛客网：刷面经、找内推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410681" y="3110246"/>
            <a:ext cx="2284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mtClean="0"/>
              <a:t>LeetCode</a:t>
            </a:r>
            <a:r>
              <a:rPr lang="zh-CN" altLang="en-US" smtClean="0"/>
              <a:t>：刷题必备</a:t>
            </a:r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233" y="5833151"/>
            <a:ext cx="2079753" cy="483509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3410680" y="5839584"/>
            <a:ext cx="6273648" cy="3783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/>
              <a:t>FSCapture</a:t>
            </a:r>
            <a:r>
              <a:rPr lang="zh-CN" altLang="en-US" smtClean="0"/>
              <a:t>：面试录</a:t>
            </a:r>
            <a:r>
              <a:rPr lang="zh-CN" altLang="en-US"/>
              <a:t>屏（同时录制电脑与麦克风</a:t>
            </a:r>
            <a:r>
              <a:rPr lang="zh-CN" altLang="en-US" smtClean="0"/>
              <a:t>声音）</a:t>
            </a:r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7"/>
          <a:srcRect t="-581" r="3484"/>
          <a:stretch/>
        </p:blipFill>
        <p:spPr>
          <a:xfrm>
            <a:off x="1506599" y="1467545"/>
            <a:ext cx="1314227" cy="453924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3400976" y="1552137"/>
            <a:ext cx="1697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mtClean="0"/>
              <a:t>B</a:t>
            </a:r>
            <a:r>
              <a:rPr lang="zh-CN" altLang="en-US" smtClean="0"/>
              <a:t>站：学习视频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162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一些建议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665017" y="1267494"/>
            <a:ext cx="7872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ym typeface="Symbol" panose="05050102010706020507" pitchFamily="18" charset="2"/>
              </a:rPr>
              <a:t></a:t>
            </a:r>
            <a:r>
              <a:rPr lang="en-US" altLang="zh-CN" sz="2000">
                <a:sym typeface="Symbol" panose="05050102010706020507" pitchFamily="18" charset="2"/>
              </a:rPr>
              <a:t> </a:t>
            </a:r>
            <a:r>
              <a:rPr lang="en-US" altLang="zh-CN" sz="2000" smtClean="0">
                <a:sym typeface="Symbol" panose="05050102010706020507" pitchFamily="18" charset="2"/>
              </a:rPr>
              <a:t> </a:t>
            </a:r>
            <a:r>
              <a:rPr lang="zh-CN" altLang="en-US" sz="2000" smtClean="0">
                <a:sym typeface="Symbol" panose="05050102010706020507" pitchFamily="18" charset="2"/>
              </a:rPr>
              <a:t>选择好心仪城市</a:t>
            </a:r>
            <a:endParaRPr lang="en-US" altLang="zh-CN" sz="2000"/>
          </a:p>
        </p:txBody>
      </p:sp>
      <p:sp>
        <p:nvSpPr>
          <p:cNvPr id="11" name="iṣlíďé">
            <a:extLst>
              <a:ext uri="{FF2B5EF4-FFF2-40B4-BE49-F238E27FC236}">
                <a16:creationId xmlns:a16="http://schemas.microsoft.com/office/drawing/2014/main" id="{D63C3DEB-39CC-44EC-A3CB-221ED06FC5BD}"/>
              </a:ext>
            </a:extLst>
          </p:cNvPr>
          <p:cNvSpPr/>
          <p:nvPr/>
        </p:nvSpPr>
        <p:spPr>
          <a:xfrm>
            <a:off x="7200449" y="2638332"/>
            <a:ext cx="2341545" cy="2342211"/>
          </a:xfrm>
          <a:prstGeom prst="diamond">
            <a:avLst/>
          </a:prstGeom>
          <a:blipFill>
            <a:blip r:embed="rId2"/>
            <a:stretch>
              <a:fillRect t="-25113" b="-24843"/>
            </a:stretch>
          </a:blipFill>
          <a:ln w="76200" cap="flat" cmpd="sng" algn="ctr">
            <a:solidFill>
              <a:schemeClr val="bg1">
                <a:alpha val="73000"/>
              </a:schemeClr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dirty="0"/>
          </a:p>
        </p:txBody>
      </p:sp>
      <p:sp>
        <p:nvSpPr>
          <p:cNvPr id="13" name="iṩḻîḑê">
            <a:extLst>
              <a:ext uri="{FF2B5EF4-FFF2-40B4-BE49-F238E27FC236}">
                <a16:creationId xmlns:a16="http://schemas.microsoft.com/office/drawing/2014/main" id="{0DA5F93D-5FA3-4A7A-9E57-9D612DC87512}"/>
              </a:ext>
            </a:extLst>
          </p:cNvPr>
          <p:cNvSpPr/>
          <p:nvPr/>
        </p:nvSpPr>
        <p:spPr>
          <a:xfrm>
            <a:off x="2796214" y="2638332"/>
            <a:ext cx="2341545" cy="2342211"/>
          </a:xfrm>
          <a:prstGeom prst="diamond">
            <a:avLst/>
          </a:prstGeom>
          <a:blipFill>
            <a:blip r:embed="rId3"/>
            <a:stretch>
              <a:fillRect l="-25158" r="-24885"/>
            </a:stretch>
          </a:blipFill>
          <a:ln w="76200" cap="flat" cmpd="sng" algn="ctr">
            <a:solidFill>
              <a:schemeClr val="bg1">
                <a:alpha val="73000"/>
              </a:schemeClr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dirty="0"/>
          </a:p>
        </p:txBody>
      </p:sp>
      <p:sp>
        <p:nvSpPr>
          <p:cNvPr id="14" name="iṩliḍè">
            <a:extLst>
              <a:ext uri="{FF2B5EF4-FFF2-40B4-BE49-F238E27FC236}">
                <a16:creationId xmlns:a16="http://schemas.microsoft.com/office/drawing/2014/main" id="{6F4973CC-27B6-432F-8C71-CDB37E6D226F}"/>
              </a:ext>
            </a:extLst>
          </p:cNvPr>
          <p:cNvSpPr/>
          <p:nvPr/>
        </p:nvSpPr>
        <p:spPr>
          <a:xfrm>
            <a:off x="611944" y="2638332"/>
            <a:ext cx="2341545" cy="2342211"/>
          </a:xfrm>
          <a:prstGeom prst="diamond">
            <a:avLst/>
          </a:prstGeom>
          <a:blipFill>
            <a:blip r:embed="rId4"/>
            <a:stretch>
              <a:fillRect l="-31897" r="-31554"/>
            </a:stretch>
          </a:blipFill>
          <a:ln w="76200" cap="flat" cmpd="sng" algn="ctr">
            <a:solidFill>
              <a:schemeClr val="bg1">
                <a:alpha val="73000"/>
              </a:schemeClr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dirty="0"/>
          </a:p>
        </p:txBody>
      </p:sp>
      <p:sp>
        <p:nvSpPr>
          <p:cNvPr id="15" name="ïšḻíḍé">
            <a:extLst>
              <a:ext uri="{FF2B5EF4-FFF2-40B4-BE49-F238E27FC236}">
                <a16:creationId xmlns:a16="http://schemas.microsoft.com/office/drawing/2014/main" id="{C33F4353-43BD-4B86-9A4E-DB443FC2432A}"/>
              </a:ext>
            </a:extLst>
          </p:cNvPr>
          <p:cNvSpPr/>
          <p:nvPr/>
        </p:nvSpPr>
        <p:spPr>
          <a:xfrm>
            <a:off x="9174352" y="2638332"/>
            <a:ext cx="2341545" cy="2342211"/>
          </a:xfrm>
          <a:prstGeom prst="diamond">
            <a:avLst/>
          </a:prstGeom>
          <a:blipFill>
            <a:blip r:embed="rId5"/>
            <a:stretch>
              <a:fillRect l="-25158" r="-24885"/>
            </a:stretch>
          </a:blipFill>
          <a:ln w="76200" cap="flat" cmpd="sng" algn="ctr">
            <a:solidFill>
              <a:schemeClr val="bg1">
                <a:alpha val="73000"/>
              </a:schemeClr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8CF6FF0-7053-4A7D-BDB2-7CE08B0F7C7E}"/>
              </a:ext>
            </a:extLst>
          </p:cNvPr>
          <p:cNvGrpSpPr/>
          <p:nvPr/>
        </p:nvGrpSpPr>
        <p:grpSpPr>
          <a:xfrm>
            <a:off x="4496828" y="2215355"/>
            <a:ext cx="3187258" cy="3188164"/>
            <a:chOff x="4502371" y="1483835"/>
            <a:chExt cx="3187258" cy="3188164"/>
          </a:xfrm>
        </p:grpSpPr>
        <p:sp>
          <p:nvSpPr>
            <p:cNvPr id="17" name="ïṩ1îďè">
              <a:extLst>
                <a:ext uri="{FF2B5EF4-FFF2-40B4-BE49-F238E27FC236}">
                  <a16:creationId xmlns:a16="http://schemas.microsoft.com/office/drawing/2014/main" id="{1C8E9B4A-D2A3-4538-BA21-DFEE0CA707CE}"/>
                </a:ext>
              </a:extLst>
            </p:cNvPr>
            <p:cNvSpPr/>
            <p:nvPr/>
          </p:nvSpPr>
          <p:spPr>
            <a:xfrm>
              <a:off x="4502371" y="1483835"/>
              <a:ext cx="3187258" cy="3188164"/>
            </a:xfrm>
            <a:prstGeom prst="diamond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>
              <a:outerShdw sx="105000" sy="105000" algn="ctr" rotWithShape="0">
                <a:prstClr val="black">
                  <a:alpha val="23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dirty="0"/>
            </a:p>
          </p:txBody>
        </p:sp>
        <p:sp>
          <p:nvSpPr>
            <p:cNvPr id="18" name="íṩ1ïḋe">
              <a:extLst>
                <a:ext uri="{FF2B5EF4-FFF2-40B4-BE49-F238E27FC236}">
                  <a16:creationId xmlns:a16="http://schemas.microsoft.com/office/drawing/2014/main" id="{9C5676CF-D321-4333-A35B-CEFAE6ACEC2B}"/>
                </a:ext>
              </a:extLst>
            </p:cNvPr>
            <p:cNvSpPr/>
            <p:nvPr/>
          </p:nvSpPr>
          <p:spPr bwMode="auto">
            <a:xfrm>
              <a:off x="5888435" y="2603981"/>
              <a:ext cx="415130" cy="444638"/>
            </a:xfrm>
            <a:custGeom>
              <a:avLst/>
              <a:gdLst>
                <a:gd name="connsiteX0" fmla="*/ 458586 w 565731"/>
                <a:gd name="connsiteY0" fmla="*/ 166887 h 605945"/>
                <a:gd name="connsiteX1" fmla="*/ 538915 w 565731"/>
                <a:gd name="connsiteY1" fmla="*/ 182885 h 605945"/>
                <a:gd name="connsiteX2" fmla="*/ 541140 w 565731"/>
                <a:gd name="connsiteY2" fmla="*/ 184218 h 605945"/>
                <a:gd name="connsiteX3" fmla="*/ 544478 w 565731"/>
                <a:gd name="connsiteY3" fmla="*/ 186217 h 605945"/>
                <a:gd name="connsiteX4" fmla="*/ 546703 w 565731"/>
                <a:gd name="connsiteY4" fmla="*/ 188884 h 605945"/>
                <a:gd name="connsiteX5" fmla="*/ 548929 w 565731"/>
                <a:gd name="connsiteY5" fmla="*/ 191772 h 605945"/>
                <a:gd name="connsiteX6" fmla="*/ 550041 w 565731"/>
                <a:gd name="connsiteY6" fmla="*/ 195549 h 605945"/>
                <a:gd name="connsiteX7" fmla="*/ 550931 w 565731"/>
                <a:gd name="connsiteY7" fmla="*/ 198215 h 605945"/>
                <a:gd name="connsiteX8" fmla="*/ 565617 w 565731"/>
                <a:gd name="connsiteY8" fmla="*/ 331082 h 605945"/>
                <a:gd name="connsiteX9" fmla="*/ 549374 w 565731"/>
                <a:gd name="connsiteY9" fmla="*/ 351301 h 605945"/>
                <a:gd name="connsiteX10" fmla="*/ 547371 w 565731"/>
                <a:gd name="connsiteY10" fmla="*/ 351524 h 605945"/>
                <a:gd name="connsiteX11" fmla="*/ 528902 w 565731"/>
                <a:gd name="connsiteY11" fmla="*/ 335082 h 605945"/>
                <a:gd name="connsiteX12" fmla="*/ 515551 w 565731"/>
                <a:gd name="connsiteY12" fmla="*/ 213991 h 605945"/>
                <a:gd name="connsiteX13" fmla="*/ 510433 w 565731"/>
                <a:gd name="connsiteY13" fmla="*/ 212657 h 605945"/>
                <a:gd name="connsiteX14" fmla="*/ 510433 w 565731"/>
                <a:gd name="connsiteY14" fmla="*/ 338415 h 605945"/>
                <a:gd name="connsiteX15" fmla="*/ 525119 w 565731"/>
                <a:gd name="connsiteY15" fmla="*/ 521051 h 605945"/>
                <a:gd name="connsiteX16" fmla="*/ 504647 w 565731"/>
                <a:gd name="connsiteY16" fmla="*/ 544825 h 605945"/>
                <a:gd name="connsiteX17" fmla="*/ 502867 w 565731"/>
                <a:gd name="connsiteY17" fmla="*/ 545047 h 605945"/>
                <a:gd name="connsiteX18" fmla="*/ 480838 w 565731"/>
                <a:gd name="connsiteY18" fmla="*/ 524606 h 605945"/>
                <a:gd name="connsiteX19" fmla="*/ 467487 w 565731"/>
                <a:gd name="connsiteY19" fmla="*/ 359522 h 605945"/>
                <a:gd name="connsiteX20" fmla="*/ 458586 w 565731"/>
                <a:gd name="connsiteY20" fmla="*/ 361522 h 605945"/>
                <a:gd name="connsiteX21" fmla="*/ 449685 w 565731"/>
                <a:gd name="connsiteY21" fmla="*/ 359522 h 605945"/>
                <a:gd name="connsiteX22" fmla="*/ 436334 w 565731"/>
                <a:gd name="connsiteY22" fmla="*/ 524606 h 605945"/>
                <a:gd name="connsiteX23" fmla="*/ 414305 w 565731"/>
                <a:gd name="connsiteY23" fmla="*/ 545047 h 605945"/>
                <a:gd name="connsiteX24" fmla="*/ 412525 w 565731"/>
                <a:gd name="connsiteY24" fmla="*/ 544825 h 605945"/>
                <a:gd name="connsiteX25" fmla="*/ 392276 w 565731"/>
                <a:gd name="connsiteY25" fmla="*/ 521051 h 605945"/>
                <a:gd name="connsiteX26" fmla="*/ 403402 w 565731"/>
                <a:gd name="connsiteY26" fmla="*/ 380852 h 605945"/>
                <a:gd name="connsiteX27" fmla="*/ 426321 w 565731"/>
                <a:gd name="connsiteY27" fmla="*/ 366632 h 605945"/>
                <a:gd name="connsiteX28" fmla="*/ 435222 w 565731"/>
                <a:gd name="connsiteY28" fmla="*/ 335971 h 605945"/>
                <a:gd name="connsiteX29" fmla="*/ 416975 w 565731"/>
                <a:gd name="connsiteY29" fmla="*/ 171998 h 605945"/>
                <a:gd name="connsiteX30" fmla="*/ 458586 w 565731"/>
                <a:gd name="connsiteY30" fmla="*/ 166887 h 605945"/>
                <a:gd name="connsiteX31" fmla="*/ 107223 w 565731"/>
                <a:gd name="connsiteY31" fmla="*/ 166887 h 605945"/>
                <a:gd name="connsiteX32" fmla="*/ 148848 w 565731"/>
                <a:gd name="connsiteY32" fmla="*/ 171998 h 605945"/>
                <a:gd name="connsiteX33" fmla="*/ 130595 w 565731"/>
                <a:gd name="connsiteY33" fmla="*/ 335971 h 605945"/>
                <a:gd name="connsiteX34" fmla="*/ 139499 w 565731"/>
                <a:gd name="connsiteY34" fmla="*/ 366632 h 605945"/>
                <a:gd name="connsiteX35" fmla="*/ 162204 w 565731"/>
                <a:gd name="connsiteY35" fmla="*/ 380852 h 605945"/>
                <a:gd name="connsiteX36" fmla="*/ 173556 w 565731"/>
                <a:gd name="connsiteY36" fmla="*/ 521051 h 605945"/>
                <a:gd name="connsiteX37" fmla="*/ 153300 w 565731"/>
                <a:gd name="connsiteY37" fmla="*/ 545047 h 605945"/>
                <a:gd name="connsiteX38" fmla="*/ 151519 w 565731"/>
                <a:gd name="connsiteY38" fmla="*/ 545047 h 605945"/>
                <a:gd name="connsiteX39" fmla="*/ 129483 w 565731"/>
                <a:gd name="connsiteY39" fmla="*/ 524606 h 605945"/>
                <a:gd name="connsiteX40" fmla="*/ 116127 w 565731"/>
                <a:gd name="connsiteY40" fmla="*/ 359522 h 605945"/>
                <a:gd name="connsiteX41" fmla="*/ 107223 w 565731"/>
                <a:gd name="connsiteY41" fmla="*/ 361522 h 605945"/>
                <a:gd name="connsiteX42" fmla="*/ 98097 w 565731"/>
                <a:gd name="connsiteY42" fmla="*/ 359522 h 605945"/>
                <a:gd name="connsiteX43" fmla="*/ 84964 w 565731"/>
                <a:gd name="connsiteY43" fmla="*/ 524606 h 605945"/>
                <a:gd name="connsiteX44" fmla="*/ 62704 w 565731"/>
                <a:gd name="connsiteY44" fmla="*/ 545047 h 605945"/>
                <a:gd name="connsiteX45" fmla="*/ 60924 w 565731"/>
                <a:gd name="connsiteY45" fmla="*/ 545047 h 605945"/>
                <a:gd name="connsiteX46" fmla="*/ 40668 w 565731"/>
                <a:gd name="connsiteY46" fmla="*/ 521051 h 605945"/>
                <a:gd name="connsiteX47" fmla="*/ 55359 w 565731"/>
                <a:gd name="connsiteY47" fmla="*/ 338415 h 605945"/>
                <a:gd name="connsiteX48" fmla="*/ 55359 w 565731"/>
                <a:gd name="connsiteY48" fmla="*/ 212657 h 605945"/>
                <a:gd name="connsiteX49" fmla="*/ 50239 w 565731"/>
                <a:gd name="connsiteY49" fmla="*/ 213991 h 605945"/>
                <a:gd name="connsiteX50" fmla="*/ 36884 w 565731"/>
                <a:gd name="connsiteY50" fmla="*/ 335082 h 605945"/>
                <a:gd name="connsiteX51" fmla="*/ 18408 w 565731"/>
                <a:gd name="connsiteY51" fmla="*/ 351524 h 605945"/>
                <a:gd name="connsiteX52" fmla="*/ 16405 w 565731"/>
                <a:gd name="connsiteY52" fmla="*/ 351301 h 605945"/>
                <a:gd name="connsiteX53" fmla="*/ 156 w 565731"/>
                <a:gd name="connsiteY53" fmla="*/ 331082 h 605945"/>
                <a:gd name="connsiteX54" fmla="*/ 14847 w 565731"/>
                <a:gd name="connsiteY54" fmla="*/ 198215 h 605945"/>
                <a:gd name="connsiteX55" fmla="*/ 15737 w 565731"/>
                <a:gd name="connsiteY55" fmla="*/ 195549 h 605945"/>
                <a:gd name="connsiteX56" fmla="*/ 16850 w 565731"/>
                <a:gd name="connsiteY56" fmla="*/ 191772 h 605945"/>
                <a:gd name="connsiteX57" fmla="*/ 19299 w 565731"/>
                <a:gd name="connsiteY57" fmla="*/ 188439 h 605945"/>
                <a:gd name="connsiteX58" fmla="*/ 21079 w 565731"/>
                <a:gd name="connsiteY58" fmla="*/ 186440 h 605945"/>
                <a:gd name="connsiteX59" fmla="*/ 25976 w 565731"/>
                <a:gd name="connsiteY59" fmla="*/ 183551 h 605945"/>
                <a:gd name="connsiteX60" fmla="*/ 26867 w 565731"/>
                <a:gd name="connsiteY60" fmla="*/ 182885 h 605945"/>
                <a:gd name="connsiteX61" fmla="*/ 27312 w 565731"/>
                <a:gd name="connsiteY61" fmla="*/ 182662 h 605945"/>
                <a:gd name="connsiteX62" fmla="*/ 28202 w 565731"/>
                <a:gd name="connsiteY62" fmla="*/ 182440 h 605945"/>
                <a:gd name="connsiteX63" fmla="*/ 107223 w 565731"/>
                <a:gd name="connsiteY63" fmla="*/ 166887 h 605945"/>
                <a:gd name="connsiteX64" fmla="*/ 291929 w 565731"/>
                <a:gd name="connsiteY64" fmla="*/ 132875 h 605945"/>
                <a:gd name="connsiteX65" fmla="*/ 383170 w 565731"/>
                <a:gd name="connsiteY65" fmla="*/ 152651 h 605945"/>
                <a:gd name="connsiteX66" fmla="*/ 386063 w 565731"/>
                <a:gd name="connsiteY66" fmla="*/ 154207 h 605945"/>
                <a:gd name="connsiteX67" fmla="*/ 390291 w 565731"/>
                <a:gd name="connsiteY67" fmla="*/ 156873 h 605945"/>
                <a:gd name="connsiteX68" fmla="*/ 393184 w 565731"/>
                <a:gd name="connsiteY68" fmla="*/ 160206 h 605945"/>
                <a:gd name="connsiteX69" fmla="*/ 395855 w 565731"/>
                <a:gd name="connsiteY69" fmla="*/ 163761 h 605945"/>
                <a:gd name="connsiteX70" fmla="*/ 397412 w 565731"/>
                <a:gd name="connsiteY70" fmla="*/ 168650 h 605945"/>
                <a:gd name="connsiteX71" fmla="*/ 398303 w 565731"/>
                <a:gd name="connsiteY71" fmla="*/ 171761 h 605945"/>
                <a:gd name="connsiteX72" fmla="*/ 416773 w 565731"/>
                <a:gd name="connsiteY72" fmla="*/ 337969 h 605945"/>
                <a:gd name="connsiteX73" fmla="*/ 396522 w 565731"/>
                <a:gd name="connsiteY73" fmla="*/ 363522 h 605945"/>
                <a:gd name="connsiteX74" fmla="*/ 393852 w 565731"/>
                <a:gd name="connsiteY74" fmla="*/ 363744 h 605945"/>
                <a:gd name="connsiteX75" fmla="*/ 370930 w 565731"/>
                <a:gd name="connsiteY75" fmla="*/ 343079 h 605945"/>
                <a:gd name="connsiteX76" fmla="*/ 354017 w 565731"/>
                <a:gd name="connsiteY76" fmla="*/ 191759 h 605945"/>
                <a:gd name="connsiteX77" fmla="*/ 347564 w 565731"/>
                <a:gd name="connsiteY77" fmla="*/ 189759 h 605945"/>
                <a:gd name="connsiteX78" fmla="*/ 347564 w 565731"/>
                <a:gd name="connsiteY78" fmla="*/ 347523 h 605945"/>
                <a:gd name="connsiteX79" fmla="*/ 366034 w 565731"/>
                <a:gd name="connsiteY79" fmla="*/ 575948 h 605945"/>
                <a:gd name="connsiteX80" fmla="*/ 340665 w 565731"/>
                <a:gd name="connsiteY80" fmla="*/ 605723 h 605945"/>
                <a:gd name="connsiteX81" fmla="*/ 338440 w 565731"/>
                <a:gd name="connsiteY81" fmla="*/ 605945 h 605945"/>
                <a:gd name="connsiteX82" fmla="*/ 310622 w 565731"/>
                <a:gd name="connsiteY82" fmla="*/ 580392 h 605945"/>
                <a:gd name="connsiteX83" fmla="*/ 294154 w 565731"/>
                <a:gd name="connsiteY83" fmla="*/ 373965 h 605945"/>
                <a:gd name="connsiteX84" fmla="*/ 282805 w 565731"/>
                <a:gd name="connsiteY84" fmla="*/ 376187 h 605945"/>
                <a:gd name="connsiteX85" fmla="*/ 271678 w 565731"/>
                <a:gd name="connsiteY85" fmla="*/ 373965 h 605945"/>
                <a:gd name="connsiteX86" fmla="*/ 254987 w 565731"/>
                <a:gd name="connsiteY86" fmla="*/ 580392 h 605945"/>
                <a:gd name="connsiteX87" fmla="*/ 227393 w 565731"/>
                <a:gd name="connsiteY87" fmla="*/ 605945 h 605945"/>
                <a:gd name="connsiteX88" fmla="*/ 225167 w 565731"/>
                <a:gd name="connsiteY88" fmla="*/ 605723 h 605945"/>
                <a:gd name="connsiteX89" fmla="*/ 199798 w 565731"/>
                <a:gd name="connsiteY89" fmla="*/ 575948 h 605945"/>
                <a:gd name="connsiteX90" fmla="*/ 218046 w 565731"/>
                <a:gd name="connsiteY90" fmla="*/ 347523 h 605945"/>
                <a:gd name="connsiteX91" fmla="*/ 218046 w 565731"/>
                <a:gd name="connsiteY91" fmla="*/ 189759 h 605945"/>
                <a:gd name="connsiteX92" fmla="*/ 211815 w 565731"/>
                <a:gd name="connsiteY92" fmla="*/ 191759 h 605945"/>
                <a:gd name="connsiteX93" fmla="*/ 194902 w 565731"/>
                <a:gd name="connsiteY93" fmla="*/ 343079 h 605945"/>
                <a:gd name="connsiteX94" fmla="*/ 171980 w 565731"/>
                <a:gd name="connsiteY94" fmla="*/ 363744 h 605945"/>
                <a:gd name="connsiteX95" fmla="*/ 169310 w 565731"/>
                <a:gd name="connsiteY95" fmla="*/ 363522 h 605945"/>
                <a:gd name="connsiteX96" fmla="*/ 148836 w 565731"/>
                <a:gd name="connsiteY96" fmla="*/ 337969 h 605945"/>
                <a:gd name="connsiteX97" fmla="*/ 167307 w 565731"/>
                <a:gd name="connsiteY97" fmla="*/ 171761 h 605945"/>
                <a:gd name="connsiteX98" fmla="*/ 168420 w 565731"/>
                <a:gd name="connsiteY98" fmla="*/ 168428 h 605945"/>
                <a:gd name="connsiteX99" fmla="*/ 169977 w 565731"/>
                <a:gd name="connsiteY99" fmla="*/ 163984 h 605945"/>
                <a:gd name="connsiteX100" fmla="*/ 173093 w 565731"/>
                <a:gd name="connsiteY100" fmla="*/ 159540 h 605945"/>
                <a:gd name="connsiteX101" fmla="*/ 175096 w 565731"/>
                <a:gd name="connsiteY101" fmla="*/ 157095 h 605945"/>
                <a:gd name="connsiteX102" fmla="*/ 181327 w 565731"/>
                <a:gd name="connsiteY102" fmla="*/ 153318 h 605945"/>
                <a:gd name="connsiteX103" fmla="*/ 182440 w 565731"/>
                <a:gd name="connsiteY103" fmla="*/ 152651 h 605945"/>
                <a:gd name="connsiteX104" fmla="*/ 183107 w 565731"/>
                <a:gd name="connsiteY104" fmla="*/ 152429 h 605945"/>
                <a:gd name="connsiteX105" fmla="*/ 184220 w 565731"/>
                <a:gd name="connsiteY105" fmla="*/ 151985 h 605945"/>
                <a:gd name="connsiteX106" fmla="*/ 273903 w 565731"/>
                <a:gd name="connsiteY106" fmla="*/ 133097 h 605945"/>
                <a:gd name="connsiteX107" fmla="*/ 279689 w 565731"/>
                <a:gd name="connsiteY107" fmla="*/ 144652 h 605945"/>
                <a:gd name="connsiteX108" fmla="*/ 279912 w 565731"/>
                <a:gd name="connsiteY108" fmla="*/ 144652 h 605945"/>
                <a:gd name="connsiteX109" fmla="*/ 264334 w 565731"/>
                <a:gd name="connsiteY109" fmla="*/ 265975 h 605945"/>
                <a:gd name="connsiteX110" fmla="*/ 282805 w 565731"/>
                <a:gd name="connsiteY110" fmla="*/ 298194 h 605945"/>
                <a:gd name="connsiteX111" fmla="*/ 301498 w 565731"/>
                <a:gd name="connsiteY111" fmla="*/ 265975 h 605945"/>
                <a:gd name="connsiteX112" fmla="*/ 285920 w 565731"/>
                <a:gd name="connsiteY112" fmla="*/ 144652 h 605945"/>
                <a:gd name="connsiteX113" fmla="*/ 458589 w 565731"/>
                <a:gd name="connsiteY113" fmla="*/ 60898 h 605945"/>
                <a:gd name="connsiteX114" fmla="*/ 505339 w 565731"/>
                <a:gd name="connsiteY114" fmla="*/ 111988 h 605945"/>
                <a:gd name="connsiteX115" fmla="*/ 458589 w 565731"/>
                <a:gd name="connsiteY115" fmla="*/ 163078 h 605945"/>
                <a:gd name="connsiteX116" fmla="*/ 411839 w 565731"/>
                <a:gd name="connsiteY116" fmla="*/ 111988 h 605945"/>
                <a:gd name="connsiteX117" fmla="*/ 458589 w 565731"/>
                <a:gd name="connsiteY117" fmla="*/ 60898 h 605945"/>
                <a:gd name="connsiteX118" fmla="*/ 107209 w 565731"/>
                <a:gd name="connsiteY118" fmla="*/ 60898 h 605945"/>
                <a:gd name="connsiteX119" fmla="*/ 153924 w 565731"/>
                <a:gd name="connsiteY119" fmla="*/ 111988 h 605945"/>
                <a:gd name="connsiteX120" fmla="*/ 107209 w 565731"/>
                <a:gd name="connsiteY120" fmla="*/ 163078 h 605945"/>
                <a:gd name="connsiteX121" fmla="*/ 60494 w 565731"/>
                <a:gd name="connsiteY121" fmla="*/ 111988 h 605945"/>
                <a:gd name="connsiteX122" fmla="*/ 107209 w 565731"/>
                <a:gd name="connsiteY122" fmla="*/ 60898 h 605945"/>
                <a:gd name="connsiteX123" fmla="*/ 282810 w 565731"/>
                <a:gd name="connsiteY123" fmla="*/ 0 h 605945"/>
                <a:gd name="connsiteX124" fmla="*/ 341344 w 565731"/>
                <a:gd name="connsiteY124" fmla="*/ 64003 h 605945"/>
                <a:gd name="connsiteX125" fmla="*/ 282810 w 565731"/>
                <a:gd name="connsiteY125" fmla="*/ 128006 h 605945"/>
                <a:gd name="connsiteX126" fmla="*/ 224276 w 565731"/>
                <a:gd name="connsiteY126" fmla="*/ 64003 h 605945"/>
                <a:gd name="connsiteX127" fmla="*/ 282810 w 565731"/>
                <a:gd name="connsiteY127" fmla="*/ 0 h 60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565731" h="605945">
                  <a:moveTo>
                    <a:pt x="458586" y="166887"/>
                  </a:moveTo>
                  <a:cubicBezTo>
                    <a:pt x="494634" y="166887"/>
                    <a:pt x="537135" y="182218"/>
                    <a:pt x="538915" y="182885"/>
                  </a:cubicBezTo>
                  <a:cubicBezTo>
                    <a:pt x="539583" y="183107"/>
                    <a:pt x="540250" y="183773"/>
                    <a:pt x="541140" y="184218"/>
                  </a:cubicBezTo>
                  <a:cubicBezTo>
                    <a:pt x="542253" y="184884"/>
                    <a:pt x="543366" y="185329"/>
                    <a:pt x="544478" y="186217"/>
                  </a:cubicBezTo>
                  <a:cubicBezTo>
                    <a:pt x="545368" y="187106"/>
                    <a:pt x="546036" y="187995"/>
                    <a:pt x="546703" y="188884"/>
                  </a:cubicBezTo>
                  <a:cubicBezTo>
                    <a:pt x="547593" y="189772"/>
                    <a:pt x="548261" y="190661"/>
                    <a:pt x="548929" y="191772"/>
                  </a:cubicBezTo>
                  <a:cubicBezTo>
                    <a:pt x="549596" y="193105"/>
                    <a:pt x="549819" y="194216"/>
                    <a:pt x="550041" y="195549"/>
                  </a:cubicBezTo>
                  <a:cubicBezTo>
                    <a:pt x="550264" y="196438"/>
                    <a:pt x="550709" y="197327"/>
                    <a:pt x="550931" y="198215"/>
                  </a:cubicBezTo>
                  <a:lnTo>
                    <a:pt x="565617" y="331082"/>
                  </a:lnTo>
                  <a:cubicBezTo>
                    <a:pt x="566730" y="341081"/>
                    <a:pt x="559609" y="350190"/>
                    <a:pt x="549374" y="351301"/>
                  </a:cubicBezTo>
                  <a:cubicBezTo>
                    <a:pt x="548706" y="351524"/>
                    <a:pt x="548038" y="351524"/>
                    <a:pt x="547371" y="351524"/>
                  </a:cubicBezTo>
                  <a:cubicBezTo>
                    <a:pt x="538025" y="351524"/>
                    <a:pt x="530015" y="344414"/>
                    <a:pt x="528902" y="335082"/>
                  </a:cubicBezTo>
                  <a:lnTo>
                    <a:pt x="515551" y="213991"/>
                  </a:lnTo>
                  <a:cubicBezTo>
                    <a:pt x="513993" y="213546"/>
                    <a:pt x="512213" y="213102"/>
                    <a:pt x="510433" y="212657"/>
                  </a:cubicBezTo>
                  <a:lnTo>
                    <a:pt x="510433" y="338415"/>
                  </a:lnTo>
                  <a:lnTo>
                    <a:pt x="525119" y="521051"/>
                  </a:lnTo>
                  <a:cubicBezTo>
                    <a:pt x="526009" y="533271"/>
                    <a:pt x="516886" y="543936"/>
                    <a:pt x="504647" y="544825"/>
                  </a:cubicBezTo>
                  <a:cubicBezTo>
                    <a:pt x="504202" y="545047"/>
                    <a:pt x="503535" y="545047"/>
                    <a:pt x="502867" y="545047"/>
                  </a:cubicBezTo>
                  <a:cubicBezTo>
                    <a:pt x="491519" y="545047"/>
                    <a:pt x="481728" y="536160"/>
                    <a:pt x="480838" y="524606"/>
                  </a:cubicBezTo>
                  <a:lnTo>
                    <a:pt x="467487" y="359522"/>
                  </a:lnTo>
                  <a:cubicBezTo>
                    <a:pt x="464817" y="360855"/>
                    <a:pt x="461924" y="361522"/>
                    <a:pt x="458586" y="361522"/>
                  </a:cubicBezTo>
                  <a:cubicBezTo>
                    <a:pt x="455471" y="361522"/>
                    <a:pt x="452356" y="360855"/>
                    <a:pt x="449685" y="359522"/>
                  </a:cubicBezTo>
                  <a:lnTo>
                    <a:pt x="436334" y="524606"/>
                  </a:lnTo>
                  <a:cubicBezTo>
                    <a:pt x="435444" y="536160"/>
                    <a:pt x="425653" y="545047"/>
                    <a:pt x="414305" y="545047"/>
                  </a:cubicBezTo>
                  <a:cubicBezTo>
                    <a:pt x="413637" y="545047"/>
                    <a:pt x="413192" y="545047"/>
                    <a:pt x="412525" y="544825"/>
                  </a:cubicBezTo>
                  <a:cubicBezTo>
                    <a:pt x="400286" y="543936"/>
                    <a:pt x="391163" y="533271"/>
                    <a:pt x="392276" y="521051"/>
                  </a:cubicBezTo>
                  <a:lnTo>
                    <a:pt x="403402" y="380852"/>
                  </a:lnTo>
                  <a:cubicBezTo>
                    <a:pt x="412525" y="378630"/>
                    <a:pt x="420535" y="373964"/>
                    <a:pt x="426321" y="366632"/>
                  </a:cubicBezTo>
                  <a:cubicBezTo>
                    <a:pt x="433219" y="357967"/>
                    <a:pt x="436557" y="347080"/>
                    <a:pt x="435222" y="335971"/>
                  </a:cubicBezTo>
                  <a:lnTo>
                    <a:pt x="416975" y="171998"/>
                  </a:lnTo>
                  <a:cubicBezTo>
                    <a:pt x="430104" y="169331"/>
                    <a:pt x="444790" y="166887"/>
                    <a:pt x="458586" y="166887"/>
                  </a:cubicBezTo>
                  <a:close/>
                  <a:moveTo>
                    <a:pt x="107223" y="166887"/>
                  </a:moveTo>
                  <a:cubicBezTo>
                    <a:pt x="121024" y="166887"/>
                    <a:pt x="135715" y="169331"/>
                    <a:pt x="148848" y="171998"/>
                  </a:cubicBezTo>
                  <a:lnTo>
                    <a:pt x="130595" y="335971"/>
                  </a:lnTo>
                  <a:cubicBezTo>
                    <a:pt x="129260" y="347080"/>
                    <a:pt x="132376" y="357967"/>
                    <a:pt x="139499" y="366632"/>
                  </a:cubicBezTo>
                  <a:cubicBezTo>
                    <a:pt x="145287" y="373964"/>
                    <a:pt x="153300" y="378852"/>
                    <a:pt x="162204" y="380852"/>
                  </a:cubicBezTo>
                  <a:lnTo>
                    <a:pt x="173556" y="521051"/>
                  </a:lnTo>
                  <a:cubicBezTo>
                    <a:pt x="174669" y="533271"/>
                    <a:pt x="165543" y="543936"/>
                    <a:pt x="153300" y="545047"/>
                  </a:cubicBezTo>
                  <a:cubicBezTo>
                    <a:pt x="152632" y="545047"/>
                    <a:pt x="151964" y="545047"/>
                    <a:pt x="151519" y="545047"/>
                  </a:cubicBezTo>
                  <a:cubicBezTo>
                    <a:pt x="139944" y="545047"/>
                    <a:pt x="130373" y="536160"/>
                    <a:pt x="129483" y="524606"/>
                  </a:cubicBezTo>
                  <a:lnTo>
                    <a:pt x="116127" y="359522"/>
                  </a:lnTo>
                  <a:cubicBezTo>
                    <a:pt x="113456" y="360855"/>
                    <a:pt x="110339" y="361522"/>
                    <a:pt x="107223" y="361522"/>
                  </a:cubicBezTo>
                  <a:cubicBezTo>
                    <a:pt x="103884" y="361522"/>
                    <a:pt x="100991" y="360855"/>
                    <a:pt x="98097" y="359522"/>
                  </a:cubicBezTo>
                  <a:lnTo>
                    <a:pt x="84964" y="524606"/>
                  </a:lnTo>
                  <a:cubicBezTo>
                    <a:pt x="84073" y="536160"/>
                    <a:pt x="74279" y="545047"/>
                    <a:pt x="62704" y="545047"/>
                  </a:cubicBezTo>
                  <a:cubicBezTo>
                    <a:pt x="62259" y="545047"/>
                    <a:pt x="61591" y="545047"/>
                    <a:pt x="60924" y="545047"/>
                  </a:cubicBezTo>
                  <a:cubicBezTo>
                    <a:pt x="48904" y="543936"/>
                    <a:pt x="39777" y="533271"/>
                    <a:pt x="40668" y="521051"/>
                  </a:cubicBezTo>
                  <a:lnTo>
                    <a:pt x="55359" y="338415"/>
                  </a:lnTo>
                  <a:lnTo>
                    <a:pt x="55359" y="212657"/>
                  </a:lnTo>
                  <a:cubicBezTo>
                    <a:pt x="53578" y="213102"/>
                    <a:pt x="51797" y="213546"/>
                    <a:pt x="50239" y="213991"/>
                  </a:cubicBezTo>
                  <a:lnTo>
                    <a:pt x="36884" y="335082"/>
                  </a:lnTo>
                  <a:cubicBezTo>
                    <a:pt x="35771" y="344636"/>
                    <a:pt x="27757" y="351524"/>
                    <a:pt x="18408" y="351524"/>
                  </a:cubicBezTo>
                  <a:cubicBezTo>
                    <a:pt x="17740" y="351524"/>
                    <a:pt x="17073" y="351524"/>
                    <a:pt x="16405" y="351301"/>
                  </a:cubicBezTo>
                  <a:cubicBezTo>
                    <a:pt x="6166" y="350190"/>
                    <a:pt x="-1180" y="341081"/>
                    <a:pt x="156" y="331082"/>
                  </a:cubicBezTo>
                  <a:lnTo>
                    <a:pt x="14847" y="198215"/>
                  </a:lnTo>
                  <a:cubicBezTo>
                    <a:pt x="14847" y="197104"/>
                    <a:pt x="15515" y="196438"/>
                    <a:pt x="15737" y="195549"/>
                  </a:cubicBezTo>
                  <a:cubicBezTo>
                    <a:pt x="15960" y="194216"/>
                    <a:pt x="16182" y="193105"/>
                    <a:pt x="16850" y="191772"/>
                  </a:cubicBezTo>
                  <a:cubicBezTo>
                    <a:pt x="17518" y="190661"/>
                    <a:pt x="18408" y="189550"/>
                    <a:pt x="19299" y="188439"/>
                  </a:cubicBezTo>
                  <a:cubicBezTo>
                    <a:pt x="19966" y="187773"/>
                    <a:pt x="20412" y="187106"/>
                    <a:pt x="21079" y="186440"/>
                  </a:cubicBezTo>
                  <a:cubicBezTo>
                    <a:pt x="22415" y="185106"/>
                    <a:pt x="24196" y="184218"/>
                    <a:pt x="25976" y="183551"/>
                  </a:cubicBezTo>
                  <a:cubicBezTo>
                    <a:pt x="26199" y="183329"/>
                    <a:pt x="26644" y="183107"/>
                    <a:pt x="26867" y="182885"/>
                  </a:cubicBezTo>
                  <a:cubicBezTo>
                    <a:pt x="26867" y="182885"/>
                    <a:pt x="27312" y="182662"/>
                    <a:pt x="27312" y="182662"/>
                  </a:cubicBezTo>
                  <a:cubicBezTo>
                    <a:pt x="27757" y="182662"/>
                    <a:pt x="27980" y="182440"/>
                    <a:pt x="28202" y="182440"/>
                  </a:cubicBezTo>
                  <a:cubicBezTo>
                    <a:pt x="35771" y="179774"/>
                    <a:pt x="74279" y="166887"/>
                    <a:pt x="107223" y="166887"/>
                  </a:cubicBezTo>
                  <a:close/>
                  <a:moveTo>
                    <a:pt x="291929" y="132875"/>
                  </a:moveTo>
                  <a:cubicBezTo>
                    <a:pt x="334656" y="135097"/>
                    <a:pt x="381167" y="151762"/>
                    <a:pt x="383170" y="152651"/>
                  </a:cubicBezTo>
                  <a:cubicBezTo>
                    <a:pt x="384283" y="153096"/>
                    <a:pt x="385173" y="153762"/>
                    <a:pt x="386063" y="154207"/>
                  </a:cubicBezTo>
                  <a:cubicBezTo>
                    <a:pt x="387621" y="155096"/>
                    <a:pt x="389178" y="155762"/>
                    <a:pt x="390291" y="156873"/>
                  </a:cubicBezTo>
                  <a:cubicBezTo>
                    <a:pt x="391626" y="157984"/>
                    <a:pt x="392294" y="159095"/>
                    <a:pt x="393184" y="160206"/>
                  </a:cubicBezTo>
                  <a:cubicBezTo>
                    <a:pt x="394074" y="161539"/>
                    <a:pt x="395187" y="162428"/>
                    <a:pt x="395855" y="163761"/>
                  </a:cubicBezTo>
                  <a:cubicBezTo>
                    <a:pt x="396522" y="165317"/>
                    <a:pt x="396967" y="166872"/>
                    <a:pt x="397412" y="168650"/>
                  </a:cubicBezTo>
                  <a:cubicBezTo>
                    <a:pt x="397635" y="169761"/>
                    <a:pt x="398303" y="170650"/>
                    <a:pt x="398303" y="171761"/>
                  </a:cubicBezTo>
                  <a:lnTo>
                    <a:pt x="416773" y="337969"/>
                  </a:lnTo>
                  <a:cubicBezTo>
                    <a:pt x="418331" y="350634"/>
                    <a:pt x="409207" y="362189"/>
                    <a:pt x="396522" y="363522"/>
                  </a:cubicBezTo>
                  <a:cubicBezTo>
                    <a:pt x="395632" y="363522"/>
                    <a:pt x="394742" y="363744"/>
                    <a:pt x="393852" y="363744"/>
                  </a:cubicBezTo>
                  <a:cubicBezTo>
                    <a:pt x="382280" y="363744"/>
                    <a:pt x="372265" y="354856"/>
                    <a:pt x="370930" y="343079"/>
                  </a:cubicBezTo>
                  <a:lnTo>
                    <a:pt x="354017" y="191759"/>
                  </a:lnTo>
                  <a:cubicBezTo>
                    <a:pt x="352014" y="191092"/>
                    <a:pt x="350012" y="190426"/>
                    <a:pt x="347564" y="189759"/>
                  </a:cubicBezTo>
                  <a:lnTo>
                    <a:pt x="347564" y="347523"/>
                  </a:lnTo>
                  <a:lnTo>
                    <a:pt x="366034" y="575948"/>
                  </a:lnTo>
                  <a:cubicBezTo>
                    <a:pt x="367370" y="591280"/>
                    <a:pt x="355798" y="604612"/>
                    <a:pt x="340665" y="605723"/>
                  </a:cubicBezTo>
                  <a:cubicBezTo>
                    <a:pt x="339775" y="605945"/>
                    <a:pt x="339107" y="605945"/>
                    <a:pt x="338440" y="605945"/>
                  </a:cubicBezTo>
                  <a:cubicBezTo>
                    <a:pt x="323974" y="605945"/>
                    <a:pt x="311957" y="594835"/>
                    <a:pt x="310622" y="580392"/>
                  </a:cubicBezTo>
                  <a:lnTo>
                    <a:pt x="294154" y="373965"/>
                  </a:lnTo>
                  <a:cubicBezTo>
                    <a:pt x="290594" y="375299"/>
                    <a:pt x="286810" y="376187"/>
                    <a:pt x="282805" y="376187"/>
                  </a:cubicBezTo>
                  <a:cubicBezTo>
                    <a:pt x="279022" y="376187"/>
                    <a:pt x="275238" y="375299"/>
                    <a:pt x="271678" y="373965"/>
                  </a:cubicBezTo>
                  <a:lnTo>
                    <a:pt x="254987" y="580392"/>
                  </a:lnTo>
                  <a:cubicBezTo>
                    <a:pt x="253875" y="594835"/>
                    <a:pt x="241858" y="605945"/>
                    <a:pt x="227393" y="605945"/>
                  </a:cubicBezTo>
                  <a:cubicBezTo>
                    <a:pt x="226725" y="605945"/>
                    <a:pt x="225835" y="605945"/>
                    <a:pt x="225167" y="605723"/>
                  </a:cubicBezTo>
                  <a:cubicBezTo>
                    <a:pt x="209812" y="604612"/>
                    <a:pt x="198462" y="591280"/>
                    <a:pt x="199798" y="575948"/>
                  </a:cubicBezTo>
                  <a:lnTo>
                    <a:pt x="218046" y="347523"/>
                  </a:lnTo>
                  <a:lnTo>
                    <a:pt x="218046" y="189759"/>
                  </a:lnTo>
                  <a:cubicBezTo>
                    <a:pt x="215821" y="190426"/>
                    <a:pt x="213595" y="191092"/>
                    <a:pt x="211815" y="191759"/>
                  </a:cubicBezTo>
                  <a:lnTo>
                    <a:pt x="194902" y="343079"/>
                  </a:lnTo>
                  <a:cubicBezTo>
                    <a:pt x="193567" y="354856"/>
                    <a:pt x="183552" y="363744"/>
                    <a:pt x="171980" y="363744"/>
                  </a:cubicBezTo>
                  <a:cubicBezTo>
                    <a:pt x="171090" y="363744"/>
                    <a:pt x="170200" y="363744"/>
                    <a:pt x="169310" y="363522"/>
                  </a:cubicBezTo>
                  <a:cubicBezTo>
                    <a:pt x="156625" y="362189"/>
                    <a:pt x="147501" y="350634"/>
                    <a:pt x="148836" y="337969"/>
                  </a:cubicBezTo>
                  <a:lnTo>
                    <a:pt x="167307" y="171761"/>
                  </a:lnTo>
                  <a:cubicBezTo>
                    <a:pt x="167530" y="170650"/>
                    <a:pt x="168197" y="169539"/>
                    <a:pt x="168420" y="168428"/>
                  </a:cubicBezTo>
                  <a:cubicBezTo>
                    <a:pt x="168865" y="166872"/>
                    <a:pt x="169087" y="165317"/>
                    <a:pt x="169977" y="163984"/>
                  </a:cubicBezTo>
                  <a:cubicBezTo>
                    <a:pt x="170645" y="162206"/>
                    <a:pt x="171980" y="160873"/>
                    <a:pt x="173093" y="159540"/>
                  </a:cubicBezTo>
                  <a:cubicBezTo>
                    <a:pt x="173761" y="158651"/>
                    <a:pt x="174206" y="157762"/>
                    <a:pt x="175096" y="157095"/>
                  </a:cubicBezTo>
                  <a:cubicBezTo>
                    <a:pt x="176876" y="155540"/>
                    <a:pt x="179102" y="154429"/>
                    <a:pt x="181327" y="153318"/>
                  </a:cubicBezTo>
                  <a:cubicBezTo>
                    <a:pt x="181772" y="153096"/>
                    <a:pt x="181995" y="152874"/>
                    <a:pt x="182440" y="152651"/>
                  </a:cubicBezTo>
                  <a:cubicBezTo>
                    <a:pt x="182662" y="152651"/>
                    <a:pt x="182885" y="152429"/>
                    <a:pt x="183107" y="152429"/>
                  </a:cubicBezTo>
                  <a:cubicBezTo>
                    <a:pt x="183552" y="152207"/>
                    <a:pt x="183775" y="152207"/>
                    <a:pt x="184220" y="151985"/>
                  </a:cubicBezTo>
                  <a:cubicBezTo>
                    <a:pt x="192899" y="148874"/>
                    <a:pt x="234959" y="135097"/>
                    <a:pt x="273903" y="133097"/>
                  </a:cubicBezTo>
                  <a:lnTo>
                    <a:pt x="279689" y="144652"/>
                  </a:lnTo>
                  <a:lnTo>
                    <a:pt x="279912" y="144652"/>
                  </a:lnTo>
                  <a:lnTo>
                    <a:pt x="264334" y="265975"/>
                  </a:lnTo>
                  <a:lnTo>
                    <a:pt x="282805" y="298194"/>
                  </a:lnTo>
                  <a:lnTo>
                    <a:pt x="301498" y="265975"/>
                  </a:lnTo>
                  <a:lnTo>
                    <a:pt x="285920" y="144652"/>
                  </a:lnTo>
                  <a:close/>
                  <a:moveTo>
                    <a:pt x="458589" y="60898"/>
                  </a:moveTo>
                  <a:cubicBezTo>
                    <a:pt x="484408" y="60898"/>
                    <a:pt x="505339" y="83772"/>
                    <a:pt x="505339" y="111988"/>
                  </a:cubicBezTo>
                  <a:cubicBezTo>
                    <a:pt x="505339" y="140204"/>
                    <a:pt x="484408" y="163078"/>
                    <a:pt x="458589" y="163078"/>
                  </a:cubicBezTo>
                  <a:cubicBezTo>
                    <a:pt x="432770" y="163078"/>
                    <a:pt x="411839" y="140204"/>
                    <a:pt x="411839" y="111988"/>
                  </a:cubicBezTo>
                  <a:cubicBezTo>
                    <a:pt x="411839" y="83772"/>
                    <a:pt x="432770" y="60898"/>
                    <a:pt x="458589" y="60898"/>
                  </a:cubicBezTo>
                  <a:close/>
                  <a:moveTo>
                    <a:pt x="107209" y="60898"/>
                  </a:moveTo>
                  <a:cubicBezTo>
                    <a:pt x="133009" y="60898"/>
                    <a:pt x="153924" y="83772"/>
                    <a:pt x="153924" y="111988"/>
                  </a:cubicBezTo>
                  <a:cubicBezTo>
                    <a:pt x="153924" y="140204"/>
                    <a:pt x="133009" y="163078"/>
                    <a:pt x="107209" y="163078"/>
                  </a:cubicBezTo>
                  <a:cubicBezTo>
                    <a:pt x="81409" y="163078"/>
                    <a:pt x="60494" y="140204"/>
                    <a:pt x="60494" y="111988"/>
                  </a:cubicBezTo>
                  <a:cubicBezTo>
                    <a:pt x="60494" y="83772"/>
                    <a:pt x="81409" y="60898"/>
                    <a:pt x="107209" y="60898"/>
                  </a:cubicBezTo>
                  <a:close/>
                  <a:moveTo>
                    <a:pt x="282810" y="0"/>
                  </a:moveTo>
                  <a:cubicBezTo>
                    <a:pt x="315137" y="0"/>
                    <a:pt x="341344" y="28655"/>
                    <a:pt x="341344" y="64003"/>
                  </a:cubicBezTo>
                  <a:cubicBezTo>
                    <a:pt x="341344" y="99351"/>
                    <a:pt x="315137" y="128006"/>
                    <a:pt x="282810" y="128006"/>
                  </a:cubicBezTo>
                  <a:cubicBezTo>
                    <a:pt x="250483" y="128006"/>
                    <a:pt x="224276" y="99351"/>
                    <a:pt x="224276" y="64003"/>
                  </a:cubicBezTo>
                  <a:cubicBezTo>
                    <a:pt x="224276" y="28655"/>
                    <a:pt x="250483" y="0"/>
                    <a:pt x="282810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798">
                <a:solidFill>
                  <a:schemeClr val="bg1"/>
                </a:solidFill>
              </a:endParaRPr>
            </a:p>
          </p:txBody>
        </p:sp>
        <p:sp>
          <p:nvSpPr>
            <p:cNvPr id="19" name="iṡḻïḋè">
              <a:extLst>
                <a:ext uri="{FF2B5EF4-FFF2-40B4-BE49-F238E27FC236}">
                  <a16:creationId xmlns:a16="http://schemas.microsoft.com/office/drawing/2014/main" id="{A113458F-8394-419F-B173-3BF9C2061848}"/>
                </a:ext>
              </a:extLst>
            </p:cNvPr>
            <p:cNvSpPr txBox="1"/>
            <p:nvPr/>
          </p:nvSpPr>
          <p:spPr bwMode="auto">
            <a:xfrm>
              <a:off x="5073219" y="3119744"/>
              <a:ext cx="2045562" cy="37457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160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一线城市</a:t>
              </a:r>
              <a:r>
                <a:rPr lang="en-US" altLang="zh-CN" sz="160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or</a:t>
              </a:r>
              <a:r>
                <a:rPr lang="zh-CN" altLang="en-US" sz="160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新一线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išlîďé">
            <a:extLst>
              <a:ext uri="{FF2B5EF4-FFF2-40B4-BE49-F238E27FC236}">
                <a16:creationId xmlns:a16="http://schemas.microsoft.com/office/drawing/2014/main" id="{8E9CFAF3-158C-4934-9C76-A66BFE4DB650}"/>
              </a:ext>
            </a:extLst>
          </p:cNvPr>
          <p:cNvSpPr/>
          <p:nvPr/>
        </p:nvSpPr>
        <p:spPr>
          <a:xfrm>
            <a:off x="2756018" y="3664067"/>
            <a:ext cx="290740" cy="29074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47500" lnSpcReduction="20000"/>
          </a:bodyPr>
          <a:lstStyle/>
          <a:p>
            <a:pPr algn="ctr"/>
            <a:endParaRPr lang="zh-CN" altLang="en-US"/>
          </a:p>
        </p:txBody>
      </p:sp>
      <p:sp>
        <p:nvSpPr>
          <p:cNvPr id="21" name="îšľïde">
            <a:extLst>
              <a:ext uri="{FF2B5EF4-FFF2-40B4-BE49-F238E27FC236}">
                <a16:creationId xmlns:a16="http://schemas.microsoft.com/office/drawing/2014/main" id="{1A09B0C2-8640-45E9-AE1C-050B58A7DBAB}"/>
              </a:ext>
            </a:extLst>
          </p:cNvPr>
          <p:cNvSpPr/>
          <p:nvPr/>
        </p:nvSpPr>
        <p:spPr>
          <a:xfrm>
            <a:off x="9134156" y="3664067"/>
            <a:ext cx="290740" cy="29074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47500" lnSpcReduction="20000"/>
          </a:bodyPr>
          <a:lstStyle/>
          <a:p>
            <a:pPr algn="ctr"/>
            <a:endParaRPr lang="zh-CN" altLang="en-US" dirty="0"/>
          </a:p>
        </p:txBody>
      </p:sp>
      <p:sp>
        <p:nvSpPr>
          <p:cNvPr id="24" name="îṥļîḍe">
            <a:extLst>
              <a:ext uri="{FF2B5EF4-FFF2-40B4-BE49-F238E27FC236}">
                <a16:creationId xmlns:a16="http://schemas.microsoft.com/office/drawing/2014/main" id="{78169C88-6845-472B-BE0C-C99DBDDB07EA}"/>
              </a:ext>
            </a:extLst>
          </p:cNvPr>
          <p:cNvSpPr txBox="1"/>
          <p:nvPr/>
        </p:nvSpPr>
        <p:spPr bwMode="auto">
          <a:xfrm>
            <a:off x="928398" y="5147716"/>
            <a:ext cx="1768290" cy="37457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altLang="en-US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北京、上海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íşḷîḋè">
            <a:extLst>
              <a:ext uri="{FF2B5EF4-FFF2-40B4-BE49-F238E27FC236}">
                <a16:creationId xmlns:a16="http://schemas.microsoft.com/office/drawing/2014/main" id="{9DFC74C4-79B7-4843-A61B-55242A264D5C}"/>
              </a:ext>
            </a:extLst>
          </p:cNvPr>
          <p:cNvSpPr txBox="1"/>
          <p:nvPr/>
        </p:nvSpPr>
        <p:spPr bwMode="auto">
          <a:xfrm>
            <a:off x="3056827" y="5147716"/>
            <a:ext cx="1768290" cy="37457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altLang="en-US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广州、深圳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ïṥľïḑè">
            <a:extLst>
              <a:ext uri="{FF2B5EF4-FFF2-40B4-BE49-F238E27FC236}">
                <a16:creationId xmlns:a16="http://schemas.microsoft.com/office/drawing/2014/main" id="{BBDA3EC4-EC2B-4760-9469-70B41251C652}"/>
              </a:ext>
            </a:extLst>
          </p:cNvPr>
          <p:cNvSpPr txBox="1"/>
          <p:nvPr/>
        </p:nvSpPr>
        <p:spPr bwMode="auto">
          <a:xfrm>
            <a:off x="7364887" y="5147716"/>
            <a:ext cx="1768290" cy="37457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altLang="en-US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成都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ïṥļiḓé">
            <a:extLst>
              <a:ext uri="{FF2B5EF4-FFF2-40B4-BE49-F238E27FC236}">
                <a16:creationId xmlns:a16="http://schemas.microsoft.com/office/drawing/2014/main" id="{E6B319F9-D9BF-4ED2-980A-50CA396BF0A9}"/>
              </a:ext>
            </a:extLst>
          </p:cNvPr>
          <p:cNvSpPr txBox="1"/>
          <p:nvPr/>
        </p:nvSpPr>
        <p:spPr bwMode="auto">
          <a:xfrm>
            <a:off x="9484226" y="5147716"/>
            <a:ext cx="1768290" cy="37457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altLang="en-US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杭州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767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 animBg="1"/>
      <p:bldP spid="13" grpId="0" animBg="1"/>
      <p:bldP spid="14" grpId="0" animBg="1"/>
      <p:bldP spid="15" grpId="0" animBg="1"/>
      <p:bldP spid="20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ḻïdè">
            <a:extLst>
              <a:ext uri="{FF2B5EF4-FFF2-40B4-BE49-F238E27FC236}">
                <a16:creationId xmlns:a16="http://schemas.microsoft.com/office/drawing/2014/main" id="{7F4A95F2-4082-462F-A9E3-267E572579B7}"/>
              </a:ext>
            </a:extLst>
          </p:cNvPr>
          <p:cNvSpPr/>
          <p:nvPr/>
        </p:nvSpPr>
        <p:spPr bwMode="auto">
          <a:xfrm>
            <a:off x="511148" y="642733"/>
            <a:ext cx="2899534" cy="31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900" cap="all"/>
              <a:t>some advices</a:t>
            </a:r>
            <a:endParaRPr lang="en-US" altLang="zh-CN" sz="900" cap="all" dirty="0"/>
          </a:p>
        </p:txBody>
      </p:sp>
      <p:sp>
        <p:nvSpPr>
          <p:cNvPr id="8" name="íṡḷïḋê">
            <a:extLst>
              <a:ext uri="{FF2B5EF4-FFF2-40B4-BE49-F238E27FC236}">
                <a16:creationId xmlns:a16="http://schemas.microsoft.com/office/drawing/2014/main" id="{B62B0372-8821-456D-BFE3-8CB8BE09B20B}"/>
              </a:ext>
            </a:extLst>
          </p:cNvPr>
          <p:cNvSpPr txBox="1"/>
          <p:nvPr/>
        </p:nvSpPr>
        <p:spPr bwMode="auto">
          <a:xfrm>
            <a:off x="428020" y="148998"/>
            <a:ext cx="2679854" cy="4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3600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一些建议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121D0E8-F6AD-4D6E-AE95-9828054C1410}"/>
              </a:ext>
            </a:extLst>
          </p:cNvPr>
          <p:cNvGrpSpPr/>
          <p:nvPr/>
        </p:nvGrpSpPr>
        <p:grpSpPr>
          <a:xfrm>
            <a:off x="1" y="148998"/>
            <a:ext cx="11212286" cy="808946"/>
            <a:chOff x="1" y="148998"/>
            <a:chExt cx="11212286" cy="808946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6B17A40-4680-4F9D-A677-76714368DF93}"/>
                </a:ext>
              </a:extLst>
            </p:cNvPr>
            <p:cNvSpPr/>
            <p:nvPr/>
          </p:nvSpPr>
          <p:spPr>
            <a:xfrm rot="5400000">
              <a:off x="-230300" y="379299"/>
              <a:ext cx="808945" cy="348344"/>
            </a:xfrm>
            <a:custGeom>
              <a:avLst/>
              <a:gdLst>
                <a:gd name="connsiteX0" fmla="*/ 0 w 631372"/>
                <a:gd name="connsiteY0" fmla="*/ 348344 h 348344"/>
                <a:gd name="connsiteX1" fmla="*/ 0 w 631372"/>
                <a:gd name="connsiteY1" fmla="*/ 174172 h 348344"/>
                <a:gd name="connsiteX2" fmla="*/ 315686 w 631372"/>
                <a:gd name="connsiteY2" fmla="*/ 0 h 348344"/>
                <a:gd name="connsiteX3" fmla="*/ 631372 w 631372"/>
                <a:gd name="connsiteY3" fmla="*/ 174172 h 348344"/>
                <a:gd name="connsiteX4" fmla="*/ 631372 w 631372"/>
                <a:gd name="connsiteY4" fmla="*/ 348344 h 34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372" h="348344">
                  <a:moveTo>
                    <a:pt x="0" y="348344"/>
                  </a:moveTo>
                  <a:lnTo>
                    <a:pt x="0" y="174172"/>
                  </a:lnTo>
                  <a:lnTo>
                    <a:pt x="315686" y="0"/>
                  </a:lnTo>
                  <a:lnTo>
                    <a:pt x="631372" y="174172"/>
                  </a:lnTo>
                  <a:lnTo>
                    <a:pt x="631372" y="34834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478E2C2-A6C1-45CB-9F2F-1646D9BDC599}"/>
                </a:ext>
              </a:extLst>
            </p:cNvPr>
            <p:cNvCxnSpPr/>
            <p:nvPr/>
          </p:nvCxnSpPr>
          <p:spPr>
            <a:xfrm>
              <a:off x="1" y="957944"/>
              <a:ext cx="11212286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631766" y="1448848"/>
            <a:ext cx="7872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ym typeface="Symbol" panose="05050102010706020507" pitchFamily="18" charset="2"/>
              </a:rPr>
              <a:t>  </a:t>
            </a:r>
            <a:r>
              <a:rPr lang="zh-CN" altLang="en-US" sz="2000" smtClean="0"/>
              <a:t>多</a:t>
            </a:r>
            <a:r>
              <a:rPr lang="zh-CN" altLang="en-US" sz="2000"/>
              <a:t>刷</a:t>
            </a:r>
            <a:r>
              <a:rPr lang="en-US" altLang="zh-CN" sz="2000" smtClean="0"/>
              <a:t>Leetcode</a:t>
            </a:r>
            <a:endParaRPr lang="en-US" altLang="zh-CN" sz="20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2852" y="1960931"/>
            <a:ext cx="2004362" cy="430348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947" y="2281672"/>
            <a:ext cx="3857143" cy="81904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7947" y="3749565"/>
            <a:ext cx="3905256" cy="202638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/>
          <a:srcRect l="3080"/>
          <a:stretch/>
        </p:blipFill>
        <p:spPr>
          <a:xfrm>
            <a:off x="6010102" y="1766891"/>
            <a:ext cx="1585622" cy="148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08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52B6F"/>
      </a:accent1>
      <a:accent2>
        <a:srgbClr val="0061AB"/>
      </a:accent2>
      <a:accent3>
        <a:srgbClr val="E50020"/>
      </a:accent3>
      <a:accent4>
        <a:srgbClr val="FE5200"/>
      </a:accent4>
      <a:accent5>
        <a:srgbClr val="3E9EE8"/>
      </a:accent5>
      <a:accent6>
        <a:srgbClr val="289BB8"/>
      </a:accent6>
      <a:hlink>
        <a:srgbClr val="4472C4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52B6F"/>
    </a:accent1>
    <a:accent2>
      <a:srgbClr val="0061AB"/>
    </a:accent2>
    <a:accent3>
      <a:srgbClr val="E50020"/>
    </a:accent3>
    <a:accent4>
      <a:srgbClr val="FE5200"/>
    </a:accent4>
    <a:accent5>
      <a:srgbClr val="3E9EE8"/>
    </a:accent5>
    <a:accent6>
      <a:srgbClr val="289BB8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52B6F"/>
    </a:accent1>
    <a:accent2>
      <a:srgbClr val="0061AB"/>
    </a:accent2>
    <a:accent3>
      <a:srgbClr val="E50020"/>
    </a:accent3>
    <a:accent4>
      <a:srgbClr val="FE5200"/>
    </a:accent4>
    <a:accent5>
      <a:srgbClr val="3E9EE8"/>
    </a:accent5>
    <a:accent6>
      <a:srgbClr val="289BB8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340</Words>
  <Application>Microsoft Office PowerPoint</Application>
  <PresentationFormat>宽屏</PresentationFormat>
  <Paragraphs>80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等线 Light</vt:lpstr>
      <vt:lpstr>微软雅黑</vt:lpstr>
      <vt:lpstr>Arial</vt:lpstr>
      <vt:lpstr>Symbol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 旺</dc:creator>
  <cp:lastModifiedBy>Haha</cp:lastModifiedBy>
  <cp:revision>125</cp:revision>
  <dcterms:created xsi:type="dcterms:W3CDTF">2019-07-18T01:14:45Z</dcterms:created>
  <dcterms:modified xsi:type="dcterms:W3CDTF">2020-12-07T08:56:09Z</dcterms:modified>
</cp:coreProperties>
</file>

<file path=docProps/thumbnail.jpeg>
</file>